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4" r:id="rId9"/>
    <p:sldId id="262" r:id="rId10"/>
    <p:sldId id="268" r:id="rId11"/>
    <p:sldId id="263" r:id="rId12"/>
    <p:sldId id="265" r:id="rId13"/>
    <p:sldId id="269" r:id="rId14"/>
    <p:sldId id="270" r:id="rId15"/>
    <p:sldId id="272" r:id="rId16"/>
    <p:sldId id="271" r:id="rId17"/>
    <p:sldId id="273" r:id="rId18"/>
    <p:sldId id="267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85EE-36D6-4E85-A24E-E778499D8287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DBCD8-6A36-4375-980C-46FED262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DBCD8-6A36-4375-980C-46FED262176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1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5225B8A-40D5-4A55-A271-20C11AD70B9C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AC73801-D51C-4564-A634-FE75283EC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7406640" cy="1472184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Chat Application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67200" y="4572000"/>
            <a:ext cx="5105400" cy="2286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Hải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Cao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10016L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Client,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Service,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binding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InstanceContext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Service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OperationContract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IChatCallback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8" descr="2_Object_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2209800"/>
            <a:ext cx="1336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7010400" y="2209800"/>
            <a:ext cx="1863725" cy="2665413"/>
            <a:chOff x="4407" y="943"/>
            <a:chExt cx="1174" cy="1679"/>
          </a:xfrm>
        </p:grpSpPr>
        <p:pic>
          <p:nvPicPr>
            <p:cNvPr id="18" name="Picture 5" descr="2_Interface_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1" y="1009"/>
              <a:ext cx="44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6" descr="2_Interface_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07" y="1250"/>
              <a:ext cx="44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7" descr="2_Interface_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3" y="1491"/>
              <a:ext cx="44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Oval 38"/>
            <p:cNvSpPr>
              <a:spLocks noChangeArrowheads="1"/>
            </p:cNvSpPr>
            <p:nvPr/>
          </p:nvSpPr>
          <p:spPr bwMode="auto">
            <a:xfrm>
              <a:off x="4449" y="943"/>
              <a:ext cx="238" cy="94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182880" rIns="18288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endParaRPr lang="en-GB" sz="18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AutoShape 40"/>
            <p:cNvSpPr>
              <a:spLocks noChangeArrowheads="1"/>
            </p:cNvSpPr>
            <p:nvPr/>
          </p:nvSpPr>
          <p:spPr bwMode="auto">
            <a:xfrm>
              <a:off x="4717" y="2304"/>
              <a:ext cx="864" cy="318"/>
            </a:xfrm>
            <a:prstGeom prst="wedgeRectCallout">
              <a:avLst>
                <a:gd name="adj1" fmla="val -62153"/>
                <a:gd name="adj2" fmla="val -186477"/>
              </a:avLst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lIns="182880" rIns="18288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 sz="1800" dirty="0">
                  <a:latin typeface="Times New Roman" pitchFamily="18" charset="0"/>
                  <a:cs typeface="Times New Roman" pitchFamily="18" charset="0"/>
                </a:rPr>
                <a:t>Endpoints</a:t>
              </a:r>
            </a:p>
          </p:txBody>
        </p:sp>
      </p:grpSp>
      <p:pic>
        <p:nvPicPr>
          <p:cNvPr id="23" name="Picture 18" descr="2_Object_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286000"/>
            <a:ext cx="136525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859663" y="2667000"/>
            <a:ext cx="131831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rIns="18288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GB" dirty="0" err="1">
                <a:latin typeface="Times New Roman" pitchFamily="18" charset="0"/>
                <a:cs typeface="Times New Roman" pitchFamily="18" charset="0"/>
              </a:rPr>
              <a:t>WCF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dispatcher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5486400" y="29718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lIns="182880" rIns="182880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9" descr="2_Object_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715000"/>
            <a:ext cx="72866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" descr="2_Interface_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5943600"/>
            <a:ext cx="227631" cy="27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1" descr="2_Object_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5715000"/>
            <a:ext cx="609600" cy="73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1828800" y="609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lIns="182880" rIns="182880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949213" y="6400800"/>
            <a:ext cx="11067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rIns="18288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Client 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2105170" y="6400800"/>
            <a:ext cx="9207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rIns="18288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Proxy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" name="Picture 9" descr="2_Object_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5715000"/>
            <a:ext cx="728662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0" descr="2_Interface_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400800" y="5943600"/>
            <a:ext cx="229569" cy="27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1" descr="2_Object_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5715000"/>
            <a:ext cx="609600" cy="73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6629400" y="609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lIns="182880" rIns="182880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7775549" y="2743200"/>
            <a:ext cx="106182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rIns="18288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Service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6936548" y="6400800"/>
            <a:ext cx="11067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rIns="18288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Client 2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5686570" y="6400800"/>
            <a:ext cx="9207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82880" rIns="18288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Proxy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 descr="AS"/>
          <p:cNvCxnSpPr/>
          <p:nvPr/>
        </p:nvCxnSpPr>
        <p:spPr>
          <a:xfrm flipV="1">
            <a:off x="2667000" y="502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5000" y="4572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Channel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 descr="AS"/>
          <p:cNvCxnSpPr/>
          <p:nvPr/>
        </p:nvCxnSpPr>
        <p:spPr>
          <a:xfrm flipV="1">
            <a:off x="6172200" y="5105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86400" y="4572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Channel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14600" y="4343400"/>
            <a:ext cx="3810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96000" y="4343400"/>
            <a:ext cx="3810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>
            <a:stCxn id="52" idx="0"/>
            <a:endCxn id="23" idx="3"/>
          </p:cNvCxnSpPr>
          <p:nvPr/>
        </p:nvCxnSpPr>
        <p:spPr>
          <a:xfrm flipH="1" flipV="1">
            <a:off x="5175250" y="2969419"/>
            <a:ext cx="1111250" cy="1373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  <a:endCxn id="24" idx="1"/>
          </p:cNvCxnSpPr>
          <p:nvPr/>
        </p:nvCxnSpPr>
        <p:spPr>
          <a:xfrm flipV="1">
            <a:off x="2705100" y="2990166"/>
            <a:ext cx="1154563" cy="1353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67000" y="3962400"/>
            <a:ext cx="3733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Dictionary&lt;string, 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IChatCallBack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57600" y="54864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IChatCallBack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46" idx="3"/>
            <a:endCxn id="60" idx="0"/>
          </p:cNvCxnSpPr>
          <p:nvPr/>
        </p:nvCxnSpPr>
        <p:spPr>
          <a:xfrm>
            <a:off x="3581400" y="48006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1"/>
            <a:endCxn id="60" idx="0"/>
          </p:cNvCxnSpPr>
          <p:nvPr/>
        </p:nvCxnSpPr>
        <p:spPr>
          <a:xfrm flipH="1">
            <a:off x="4495800" y="48006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0200" y="4114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41148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ight Arrow 77"/>
          <p:cNvSpPr/>
          <p:nvPr/>
        </p:nvSpPr>
        <p:spPr>
          <a:xfrm rot="3126118">
            <a:off x="5026627" y="3527562"/>
            <a:ext cx="1517596" cy="57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hevron 78"/>
          <p:cNvSpPr/>
          <p:nvPr/>
        </p:nvSpPr>
        <p:spPr>
          <a:xfrm rot="3242210">
            <a:off x="5427989" y="3259761"/>
            <a:ext cx="304800" cy="821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Chevron 79"/>
          <p:cNvSpPr/>
          <p:nvPr/>
        </p:nvSpPr>
        <p:spPr>
          <a:xfrm rot="2965521">
            <a:off x="5856035" y="3775214"/>
            <a:ext cx="304800" cy="821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ight Arrow 80"/>
          <p:cNvSpPr/>
          <p:nvPr/>
        </p:nvSpPr>
        <p:spPr>
          <a:xfrm rot="7750742">
            <a:off x="2446321" y="3594253"/>
            <a:ext cx="1517596" cy="57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Chevron 81"/>
          <p:cNvSpPr/>
          <p:nvPr/>
        </p:nvSpPr>
        <p:spPr>
          <a:xfrm rot="7811001">
            <a:off x="3309520" y="3244951"/>
            <a:ext cx="304800" cy="821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Chevron 82"/>
          <p:cNvSpPr/>
          <p:nvPr/>
        </p:nvSpPr>
        <p:spPr>
          <a:xfrm rot="7843883">
            <a:off x="2911957" y="3746489"/>
            <a:ext cx="304800" cy="821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770" decel="100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770" decel="100000"/>
                                        <p:tgtEl>
                                          <p:spTgt spid="8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4" dur="77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6" dur="77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770" decel="100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770" decel="100000"/>
                                        <p:tgtEl>
                                          <p:spTgt spid="8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3" dur="77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5" dur="77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70" decel="100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" dur="770" decel="100000"/>
                                        <p:tgtEl>
                                          <p:spTgt spid="8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2" dur="77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4" dur="77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70" decel="100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770" decel="100000"/>
                                        <p:tgtEl>
                                          <p:spTgt spid="7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1" dur="77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3" dur="77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770" decel="100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770" decel="100000"/>
                                        <p:tgtEl>
                                          <p:spTgt spid="8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0" dur="77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2" dur="77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770" decel="100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770" decel="100000"/>
                                        <p:tgtEl>
                                          <p:spTgt spid="7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9" dur="77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1" dur="77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9" grpId="0" animBg="1"/>
      <p:bldP spid="33" grpId="0"/>
      <p:bldP spid="34" grpId="0"/>
      <p:bldP spid="38" grpId="0" animBg="1"/>
      <p:bldP spid="39" grpId="0"/>
      <p:bldP spid="40" grpId="0"/>
      <p:bldP spid="41" grpId="0"/>
      <p:bldP spid="46" grpId="0" animBg="1"/>
      <p:bldP spid="48" grpId="0" animBg="1"/>
      <p:bldP spid="49" grpId="1" animBg="1"/>
      <p:bldP spid="52" grpId="1" animBg="1"/>
      <p:bldP spid="57" grpId="0"/>
      <p:bldP spid="60" grpId="0" animBg="1"/>
      <p:bldP spid="60" grpId="1" animBg="1"/>
      <p:bldP spid="76" grpId="1"/>
      <p:bldP spid="77" grpId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7181088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Channel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public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IChatCallBack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CurrentCallback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        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{    get 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{ return 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OperationContext.Current.GetCallbackChannel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&lt;I	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ChatCallBack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&gt;(); 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}  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    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Dictionary&lt;string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IChatCallBack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ClientCallBacks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 = new Dictionary&lt;string, 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IChatCallBack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&gt;();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ClientCallBacks.Add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(username, 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CurrentCallback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ClientCallBacks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100" b="1" dirty="0" err="1" smtClean="0">
                <a:latin typeface="Times New Roman" pitchFamily="18" charset="0"/>
                <a:cs typeface="Times New Roman" pitchFamily="18" charset="0"/>
              </a:rPr>
              <a:t>useronline.username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100" b="1" dirty="0" err="1" smtClean="0">
                <a:latin typeface="Times New Roman" pitchFamily="18" charset="0"/>
                <a:cs typeface="Times New Roman" pitchFamily="18" charset="0"/>
              </a:rPr>
              <a:t>UserLoggedin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GetUserByUsername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(username)); 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98080" cy="9144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181088" cy="4800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DeadLock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Deadlock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client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request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service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Response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Service,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client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Request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Service.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Operation. Client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Response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Client 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Request.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Client 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response, 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Request. 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Timeout, Client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98080" cy="9144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DeadLock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1676400"/>
            <a:ext cx="7391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OperationContract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GetInformationUser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(username)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2438400"/>
            <a:ext cx="1524000" cy="243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48768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8768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352800" y="5410200"/>
            <a:ext cx="1524000" cy="609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4076700" y="4305300"/>
            <a:ext cx="1143000" cy="609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4076700" y="2933700"/>
            <a:ext cx="1143000" cy="609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4838700" y="2933700"/>
            <a:ext cx="1143000" cy="6096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5257800" y="5410200"/>
            <a:ext cx="1524000" cy="609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4838700" y="4305300"/>
            <a:ext cx="1143000" cy="609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953000" y="3505200"/>
            <a:ext cx="914400" cy="914400"/>
          </a:xfrm>
          <a:prstGeom prst="mathMultiply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486400" y="3962400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58000" y="3505200"/>
            <a:ext cx="16764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DeadLock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05200" y="5791200"/>
            <a:ext cx="990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15000" y="5791200"/>
            <a:ext cx="990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781800" y="1828800"/>
            <a:ext cx="19812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Singleton Service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98080" cy="9144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181088" cy="4800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“User is online”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“user is offline”.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logout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Friend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9808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Room, Chat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181088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Chat Room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message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chat application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message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49808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181088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Send 1 file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MaxBufferPoolSize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send dung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file qua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service</a:t>
            </a: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MaxBufferPoolSize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send file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819400"/>
            <a:ext cx="2971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971800" y="2057400"/>
            <a:ext cx="4343400" cy="3200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Thắc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????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Lục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room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114800" y="2133600"/>
            <a:ext cx="1219200" cy="3733800"/>
          </a:xfrm>
          <a:prstGeom prst="righ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 algn="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334000" y="2667000"/>
            <a:ext cx="33528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sang Client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Service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2057400"/>
            <a:ext cx="6400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IService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Loggin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…..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5105400" y="33528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76800" y="3962400"/>
            <a:ext cx="4572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48006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IserviceCallback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UserloggedIn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UserloggedOut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…….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15200" y="4800600"/>
            <a:ext cx="1752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IserviceCallback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UserloggedIn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UserloggedOut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…….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133600" y="28194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53400" y="2895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057400" y="44958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077200" y="44958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19745555">
            <a:off x="2918085" y="4905962"/>
            <a:ext cx="2205752" cy="55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ight Arrow 34"/>
          <p:cNvSpPr/>
          <p:nvPr/>
        </p:nvSpPr>
        <p:spPr>
          <a:xfrm rot="8898649">
            <a:off x="2902587" y="4666058"/>
            <a:ext cx="211176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ight Arrow 37"/>
          <p:cNvSpPr/>
          <p:nvPr/>
        </p:nvSpPr>
        <p:spPr>
          <a:xfrm rot="12640285">
            <a:off x="5190227" y="4687561"/>
            <a:ext cx="2261086" cy="56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 rot="1856384">
            <a:off x="5115112" y="4906486"/>
            <a:ext cx="2205752" cy="55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hevron 39"/>
          <p:cNvSpPr/>
          <p:nvPr/>
        </p:nvSpPr>
        <p:spPr>
          <a:xfrm rot="19703529">
            <a:off x="3602623" y="5020467"/>
            <a:ext cx="304800" cy="16726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Chevron 40"/>
          <p:cNvSpPr/>
          <p:nvPr/>
        </p:nvSpPr>
        <p:spPr>
          <a:xfrm rot="19533441">
            <a:off x="4363983" y="4567334"/>
            <a:ext cx="304800" cy="16726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hevron 41"/>
          <p:cNvSpPr/>
          <p:nvPr/>
        </p:nvSpPr>
        <p:spPr>
          <a:xfrm rot="1972476">
            <a:off x="5431190" y="4488930"/>
            <a:ext cx="304800" cy="16726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Chevron 42"/>
          <p:cNvSpPr/>
          <p:nvPr/>
        </p:nvSpPr>
        <p:spPr>
          <a:xfrm rot="1972476">
            <a:off x="6345589" y="5022330"/>
            <a:ext cx="304800" cy="16726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Chevron 43"/>
          <p:cNvSpPr/>
          <p:nvPr/>
        </p:nvSpPr>
        <p:spPr>
          <a:xfrm rot="12774888">
            <a:off x="6726581" y="4946188"/>
            <a:ext cx="304800" cy="16726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hevron 44"/>
          <p:cNvSpPr/>
          <p:nvPr/>
        </p:nvSpPr>
        <p:spPr>
          <a:xfrm rot="12774888">
            <a:off x="6040780" y="4565188"/>
            <a:ext cx="304800" cy="16726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hevron 45"/>
          <p:cNvSpPr/>
          <p:nvPr/>
        </p:nvSpPr>
        <p:spPr>
          <a:xfrm rot="8805658">
            <a:off x="3907107" y="4565653"/>
            <a:ext cx="304800" cy="16726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Chevron 46"/>
          <p:cNvSpPr/>
          <p:nvPr/>
        </p:nvSpPr>
        <p:spPr>
          <a:xfrm rot="8805658">
            <a:off x="3145106" y="5022854"/>
            <a:ext cx="304800" cy="16726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29200" y="3505200"/>
            <a:ext cx="2362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WsDualHttpBinding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10000" y="5181600"/>
            <a:ext cx="2590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Endpoint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http://locahost:8000/Chat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9701511">
            <a:off x="3187392" y="4767214"/>
            <a:ext cx="205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 Data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 rot="1906884">
            <a:off x="5015426" y="4769008"/>
            <a:ext cx="205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Past Data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 rot="1913106">
            <a:off x="5472054" y="4313134"/>
            <a:ext cx="205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 Data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 rot="19723865">
            <a:off x="2732204" y="4305212"/>
            <a:ext cx="205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Past Data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>
            <a:stCxn id="9" idx="4"/>
            <a:endCxn id="49" idx="0"/>
          </p:cNvCxnSpPr>
          <p:nvPr/>
        </p:nvCxnSpPr>
        <p:spPr>
          <a:xfrm>
            <a:off x="5105400" y="4343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09600" y="4343400"/>
            <a:ext cx="205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00" y="4343400"/>
            <a:ext cx="205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791200" y="3886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Problem???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service?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Binding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InstanceContext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Single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instance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Start Host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Stop Host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new instance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81800" y="1981200"/>
            <a:ext cx="18288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IChat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1905000"/>
            <a:ext cx="1828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CLIENT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81400" y="2667000"/>
            <a:ext cx="3124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2133600"/>
            <a:ext cx="205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5029200"/>
            <a:ext cx="18288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U-Turn Arrow 14"/>
          <p:cNvSpPr/>
          <p:nvPr/>
        </p:nvSpPr>
        <p:spPr>
          <a:xfrm rot="5400000" flipV="1">
            <a:off x="-38100" y="4076700"/>
            <a:ext cx="3048000" cy="2286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U-Turn Arrow 15"/>
          <p:cNvSpPr/>
          <p:nvPr/>
        </p:nvSpPr>
        <p:spPr>
          <a:xfrm rot="5400000">
            <a:off x="7200900" y="4076700"/>
            <a:ext cx="3048000" cy="2286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81800" y="4953000"/>
            <a:ext cx="1828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4648200"/>
            <a:ext cx="2438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3733800" y="5867400"/>
            <a:ext cx="2895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5600" y="2971800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ICallback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57600" y="5486400"/>
            <a:ext cx="3124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 again Callback Operation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43000" y="3962400"/>
            <a:ext cx="1524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15200" y="4038600"/>
            <a:ext cx="1524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U-Turn Arrow 32"/>
          <p:cNvSpPr/>
          <p:nvPr/>
        </p:nvSpPr>
        <p:spPr>
          <a:xfrm rot="10800000">
            <a:off x="2438400" y="3276600"/>
            <a:ext cx="4800600" cy="15240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267200" y="3429000"/>
            <a:ext cx="15240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800" y="3886200"/>
            <a:ext cx="2971800" cy="1066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Duplex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00200" y="2895600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Icallback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operation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9" grpId="0"/>
      <p:bldP spid="30" grpId="0"/>
      <p:bldP spid="33" grpId="0" animBg="1"/>
      <p:bldP spid="34" grpId="0"/>
      <p:bldP spid="35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Binding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  <p:pic>
        <p:nvPicPr>
          <p:cNvPr id="6" name="Picture 5" descr="choseabinding[19]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752600"/>
            <a:ext cx="7848600" cy="492872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14400" y="5867400"/>
            <a:ext cx="28194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81088" cy="48006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OperationContract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Callback Operation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Client,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OperationContract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Callback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interface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IChatCallBack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762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428</TotalTime>
  <Words>755</Words>
  <Application>Microsoft Office PowerPoint</Application>
  <PresentationFormat>On-screen Show (4:3)</PresentationFormat>
  <Paragraphs>162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WebService Chat Application</vt:lpstr>
      <vt:lpstr>Mục Lục</vt:lpstr>
      <vt:lpstr>Các Chức Năng Chính</vt:lpstr>
      <vt:lpstr>Mô Tả Chung Phương Thức Hoạt Động</vt:lpstr>
      <vt:lpstr>Problem???</vt:lpstr>
      <vt:lpstr>Làm thế nào để dữ liệu có thể chia sẻ và cập nhật liên tục trên service?</vt:lpstr>
      <vt:lpstr>Làm thế nào để service có thể gọi đến client và truyền dữ liệu?</vt:lpstr>
      <vt:lpstr>Lựa chọn Binding</vt:lpstr>
      <vt:lpstr>Nhiệm vụ Service?</vt:lpstr>
      <vt:lpstr>Nhiệm vụ Client</vt:lpstr>
      <vt:lpstr>Làm thế nào để tìm đúng Client mà Service muốn</vt:lpstr>
      <vt:lpstr>Code Mẫu</vt:lpstr>
      <vt:lpstr>Lỗi thường gặp </vt:lpstr>
      <vt:lpstr>Sơ đồ xảy ra DeadLock</vt:lpstr>
      <vt:lpstr>Đăng nhập, Đăng Xuất</vt:lpstr>
      <vt:lpstr>Chat Room, Chat Mật</vt:lpstr>
      <vt:lpstr>Send File</vt:lpstr>
      <vt:lpstr>DEMO</vt:lpstr>
      <vt:lpstr>Slide 19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TRONGNGHIA</dc:creator>
  <cp:lastModifiedBy>TRONGNGHIA</cp:lastModifiedBy>
  <cp:revision>50</cp:revision>
  <dcterms:created xsi:type="dcterms:W3CDTF">2011-12-09T16:04:08Z</dcterms:created>
  <dcterms:modified xsi:type="dcterms:W3CDTF">2011-12-12T00:44:32Z</dcterms:modified>
</cp:coreProperties>
</file>