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D:\DYAH\Genap%202020-2021\Sistem%20Pendukung%20Keputusan\Kontrak%20Kuliah%20SPK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Pertemuan</a:t>
            </a:r>
            <a:r>
              <a:rPr lang="en-US" b="1" dirty="0" smtClean="0"/>
              <a:t> 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SISTEM PENDUKUNG KEPUTUSAN</a:t>
            </a:r>
          </a:p>
          <a:p>
            <a:endParaRPr lang="en-US" dirty="0"/>
          </a:p>
          <a:p>
            <a:r>
              <a:rPr lang="en-US" dirty="0" err="1" smtClean="0"/>
              <a:t>Dyah</a:t>
            </a:r>
            <a:r>
              <a:rPr lang="en-US" dirty="0" smtClean="0"/>
              <a:t> </a:t>
            </a:r>
            <a:r>
              <a:rPr lang="en-US" dirty="0" err="1" smtClean="0"/>
              <a:t>Apriliani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1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Mata </a:t>
            </a:r>
            <a:r>
              <a:rPr lang="en-US" dirty="0" err="1" smtClean="0"/>
              <a:t>Kuliah</a:t>
            </a:r>
            <a:r>
              <a:rPr lang="en-US" dirty="0" smtClean="0"/>
              <a:t> 	: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endParaRPr lang="en-US" dirty="0" smtClean="0"/>
          </a:p>
          <a:p>
            <a:r>
              <a:rPr lang="en-US" dirty="0" err="1" smtClean="0"/>
              <a:t>Kode</a:t>
            </a:r>
            <a:r>
              <a:rPr lang="en-US" dirty="0" smtClean="0"/>
              <a:t> MK	: TI405</a:t>
            </a:r>
          </a:p>
          <a:p>
            <a:r>
              <a:rPr lang="en-US" dirty="0" smtClean="0"/>
              <a:t>Beban SKS	: 3 SKS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9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, </a:t>
            </a:r>
            <a:r>
              <a:rPr lang="en-US" dirty="0" err="1"/>
              <a:t>konsep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algoritma-algoritma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implementasinya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: </a:t>
            </a:r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/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implementasinya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5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Prodi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, </a:t>
            </a:r>
            <a:r>
              <a:rPr lang="en-US" dirty="0" err="1"/>
              <a:t>merencanakan</a:t>
            </a:r>
            <a:r>
              <a:rPr lang="en-US" dirty="0"/>
              <a:t>, </a:t>
            </a:r>
            <a:r>
              <a:rPr lang="en-US" dirty="0" err="1"/>
              <a:t>merancang</a:t>
            </a:r>
            <a:r>
              <a:rPr lang="en-US" dirty="0"/>
              <a:t>,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(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).</a:t>
            </a:r>
          </a:p>
          <a:p>
            <a:pPr lvl="0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mengkaji</a:t>
            </a:r>
            <a:r>
              <a:rPr lang="en-US" dirty="0"/>
              <a:t> </a:t>
            </a:r>
            <a:r>
              <a:rPr lang="en-US" dirty="0" err="1"/>
              <a:t>isu-isu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,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.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ide,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saintifik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paling </a:t>
            </a:r>
            <a:r>
              <a:rPr lang="en-US" dirty="0" err="1"/>
              <a:t>sesuai</a:t>
            </a:r>
            <a:r>
              <a:rPr lang="en-US" dirty="0"/>
              <a:t> (best practice)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(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).</a:t>
            </a:r>
          </a:p>
          <a:p>
            <a:pPr lvl="0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bekerja-sama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keprofesian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7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smtClean="0"/>
              <a:t>SPK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problem yang </a:t>
            </a:r>
            <a:r>
              <a:rPr lang="en-US" dirty="0" err="1"/>
              <a:t>dihadapi</a:t>
            </a:r>
            <a:r>
              <a:rPr lang="en-US" dirty="0"/>
              <a:t>,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penalarannya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SPK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problem yang </a:t>
            </a:r>
            <a:r>
              <a:rPr lang="en-US" dirty="0" err="1"/>
              <a:t>dihadapi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penalarannya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smtClean="0"/>
              <a:t>SPK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problem yang </a:t>
            </a:r>
            <a:r>
              <a:rPr lang="en-US" dirty="0" err="1"/>
              <a:t>dihadapi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penalarannya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SPK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algoritmanya</a:t>
            </a:r>
            <a:r>
              <a:rPr lang="en-US" dirty="0"/>
              <a:t>.</a:t>
            </a:r>
          </a:p>
          <a:p>
            <a:pPr lvl="0"/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4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Turban, Aronson, and Liang. (2005). Decision Support Systems and Intelligent Systems, Seventh Edition© . Prentice Hall. </a:t>
            </a:r>
          </a:p>
          <a:p>
            <a:r>
              <a:rPr lang="en-US" dirty="0" smtClean="0"/>
              <a:t>Michael </a:t>
            </a:r>
            <a:r>
              <a:rPr lang="en-US" dirty="0" err="1"/>
              <a:t>Negnevitsky</a:t>
            </a:r>
            <a:r>
              <a:rPr lang="en-US" dirty="0"/>
              <a:t>. (2005). Artificial Intelligence A Guide to Intelligent Systems, Second Edition. Addison Wesley. </a:t>
            </a:r>
          </a:p>
        </p:txBody>
      </p:sp>
    </p:spTree>
    <p:extLst>
      <p:ext uri="{BB962C8B-B14F-4D97-AF65-F5344CB8AC3E}">
        <p14:creationId xmlns:p14="http://schemas.microsoft.com/office/powerpoint/2010/main" val="426384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Kehadiran</a:t>
            </a:r>
            <a:r>
              <a:rPr lang="en-US" b="1" dirty="0"/>
              <a:t>	</a:t>
            </a:r>
            <a:r>
              <a:rPr lang="en-US" b="1" dirty="0" smtClean="0"/>
              <a:t>: 10%</a:t>
            </a:r>
          </a:p>
          <a:p>
            <a:r>
              <a:rPr lang="en-US" b="1" dirty="0" err="1" smtClean="0"/>
              <a:t>Tugas</a:t>
            </a:r>
            <a:r>
              <a:rPr lang="en-US" b="1" dirty="0" smtClean="0"/>
              <a:t>		: 20%</a:t>
            </a:r>
          </a:p>
          <a:p>
            <a:r>
              <a:rPr lang="en-US" b="1" dirty="0" smtClean="0"/>
              <a:t>UTS			: 30%</a:t>
            </a:r>
          </a:p>
          <a:p>
            <a:r>
              <a:rPr lang="en-US" b="1" dirty="0" smtClean="0"/>
              <a:t>UAS			: 40%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030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81,0 s/d 100,0	: A</a:t>
            </a:r>
          </a:p>
          <a:p>
            <a:r>
              <a:rPr lang="en-US" dirty="0" smtClean="0"/>
              <a:t>69,0 s/d 80,9	: B</a:t>
            </a:r>
          </a:p>
          <a:p>
            <a:r>
              <a:rPr lang="en-US" dirty="0" smtClean="0"/>
              <a:t>60,0 </a:t>
            </a:r>
            <a:r>
              <a:rPr lang="en-US" dirty="0"/>
              <a:t>s/d </a:t>
            </a:r>
            <a:r>
              <a:rPr lang="en-US" dirty="0" smtClean="0"/>
              <a:t>68,9</a:t>
            </a:r>
            <a:r>
              <a:rPr lang="en-US" dirty="0"/>
              <a:t>	: 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 smtClean="0"/>
              <a:t>49,0 </a:t>
            </a:r>
            <a:r>
              <a:rPr lang="en-US" dirty="0"/>
              <a:t>s/d </a:t>
            </a:r>
            <a:r>
              <a:rPr lang="en-US" dirty="0" smtClean="0"/>
              <a:t>59,9</a:t>
            </a:r>
            <a:r>
              <a:rPr lang="en-US" dirty="0"/>
              <a:t>	: </a:t>
            </a:r>
            <a:r>
              <a:rPr lang="en-US" dirty="0" smtClean="0"/>
              <a:t>D</a:t>
            </a:r>
          </a:p>
          <a:p>
            <a:r>
              <a:rPr lang="en-US" dirty="0" smtClean="0"/>
              <a:t>&lt; 49,0		</a:t>
            </a:r>
            <a:r>
              <a:rPr lang="en-US" dirty="0"/>
              <a:t>	: 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0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hlinkClick r:id="rId2" action="ppaction://hlinkfile"/>
              </a:rPr>
              <a:t>Kontrak</a:t>
            </a:r>
            <a:r>
              <a:rPr lang="en-US" dirty="0">
                <a:solidFill>
                  <a:srgbClr val="00B0F0"/>
                </a:solidFill>
                <a:hlinkClick r:id="rId2" action="ppaction://hlinkfile"/>
              </a:rPr>
              <a:t> </a:t>
            </a:r>
            <a:r>
              <a:rPr lang="en-US" dirty="0" err="1">
                <a:solidFill>
                  <a:srgbClr val="00B0F0"/>
                </a:solidFill>
                <a:hlinkClick r:id="rId2" action="ppaction://hlinkfile"/>
              </a:rPr>
              <a:t>Kuliah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23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313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Pertemuan 1</vt:lpstr>
      <vt:lpstr>Pengenalan Mata Kuliah</vt:lpstr>
      <vt:lpstr>DESKRIPSI</vt:lpstr>
      <vt:lpstr>Capaian Pembelajaran Prodi</vt:lpstr>
      <vt:lpstr>Capaian Pembelajaran Mata Kuliah</vt:lpstr>
      <vt:lpstr>Pustaka</vt:lpstr>
      <vt:lpstr>Evaluasi</vt:lpstr>
      <vt:lpstr>Penilaian</vt:lpstr>
      <vt:lpstr>Kontrak Kuliah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</dc:title>
  <dc:creator>USER</dc:creator>
  <cp:lastModifiedBy>USER</cp:lastModifiedBy>
  <cp:revision>3</cp:revision>
  <dcterms:created xsi:type="dcterms:W3CDTF">2021-03-03T02:23:59Z</dcterms:created>
  <dcterms:modified xsi:type="dcterms:W3CDTF">2021-03-03T02:44:15Z</dcterms:modified>
</cp:coreProperties>
</file>