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111CC-7A4F-4D8C-B929-5702269C2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Best location to open a restaurant in Helsinki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9988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9235D-BC16-4AAC-8BDF-7E99B0E4C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A969A-1CE1-417C-B1E3-027916A09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 50 percent of new restaurants goes out of business in their first three years period</a:t>
            </a:r>
          </a:p>
          <a:p>
            <a:r>
              <a:rPr lang="en-GB" dirty="0"/>
              <a:t>Having a good location and concept can help the restaurant to succeed</a:t>
            </a:r>
          </a:p>
          <a:p>
            <a:r>
              <a:rPr lang="en-GB" dirty="0"/>
              <a:t>In this project we tried to find out the best location and type to open up a restaurant in Helsinki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15578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831C1-09D4-4837-A30B-83813C7A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D10C0-0C5F-47D2-96CA-730C9AD1F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is acquired from </a:t>
            </a:r>
            <a:r>
              <a:rPr lang="en-GB" dirty="0" err="1"/>
              <a:t>Foursquare’s</a:t>
            </a:r>
            <a:r>
              <a:rPr lang="en-GB" dirty="0"/>
              <a:t> explore and venues API </a:t>
            </a:r>
          </a:p>
          <a:p>
            <a:r>
              <a:rPr lang="en-GB" dirty="0"/>
              <a:t>Explore API columns:</a:t>
            </a:r>
          </a:p>
          <a:p>
            <a:pPr lvl="1"/>
            <a:r>
              <a:rPr lang="en-GB" dirty="0"/>
              <a:t>Name, id, coordinates, postal code, </a:t>
            </a:r>
            <a:r>
              <a:rPr lang="en-GB" dirty="0" err="1"/>
              <a:t>categorie</a:t>
            </a:r>
            <a:endParaRPr lang="en-GB" dirty="0"/>
          </a:p>
          <a:p>
            <a:r>
              <a:rPr lang="en-GB" dirty="0"/>
              <a:t>Venues API columns:</a:t>
            </a:r>
          </a:p>
          <a:p>
            <a:pPr lvl="1"/>
            <a:r>
              <a:rPr lang="en-GB" dirty="0"/>
              <a:t>Tip count, likes, rating, price tier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52959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AF00C-CAEC-4CBA-BBA7-B0979CE3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38392-FB4B-4977-94FD-51F7F7AAA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K-means algorithm to cluster restaurants in 10 clusters</a:t>
            </a:r>
          </a:p>
          <a:p>
            <a:r>
              <a:rPr lang="en-GB" dirty="0"/>
              <a:t>Four top clusters and top 10 </a:t>
            </a:r>
            <a:r>
              <a:rPr lang="en-GB" dirty="0" err="1"/>
              <a:t>restarants</a:t>
            </a:r>
            <a:r>
              <a:rPr lang="en-GB" dirty="0"/>
              <a:t> </a:t>
            </a:r>
            <a:r>
              <a:rPr lang="en-GB" dirty="0" err="1"/>
              <a:t>choosed</a:t>
            </a:r>
            <a:r>
              <a:rPr lang="en-GB" dirty="0"/>
              <a:t> for </a:t>
            </a:r>
            <a:r>
              <a:rPr lang="en-GB" dirty="0" err="1"/>
              <a:t>futher</a:t>
            </a:r>
            <a:r>
              <a:rPr lang="en-GB" dirty="0"/>
              <a:t> analysis and visualization</a:t>
            </a:r>
          </a:p>
          <a:p>
            <a:r>
              <a:rPr lang="en-GB" dirty="0"/>
              <a:t>Exploratory  analysis based on the results and visualizations of the results.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35167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FA3C0-F317-4808-9711-57813EDB9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1/2</a:t>
            </a:r>
            <a:endParaRPr lang="fi-F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0B7567-841D-492B-948B-0636C6C00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755733"/>
            <a:ext cx="6926580" cy="23469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070B47-E432-478A-9706-4C2AB12EF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372" y="2900513"/>
            <a:ext cx="33528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1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08539-C2F0-4635-BFE1-1C90A1BB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2/2</a:t>
            </a:r>
            <a:endParaRPr lang="fi-F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D3AFDE-0A60-42B0-BFC8-CEA43505C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8472" y="1853248"/>
            <a:ext cx="3457813" cy="41957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8E8A71-61B4-458C-8E0D-4247D23A7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50" y="2467692"/>
            <a:ext cx="24574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72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93F30-426C-48F2-A388-8D5161CF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Conclussion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B7BA5-E672-4278-8E35-F3504367F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Kamppi</a:t>
            </a:r>
            <a:r>
              <a:rPr lang="en-GB" dirty="0"/>
              <a:t> is the best location to open a Restaurant in Helsinki</a:t>
            </a:r>
          </a:p>
          <a:p>
            <a:r>
              <a:rPr lang="en-GB" dirty="0"/>
              <a:t>Moderate priced Scandinavian restaurant would be the best type of the restaurant based on the data</a:t>
            </a:r>
          </a:p>
          <a:p>
            <a:r>
              <a:rPr lang="en-GB" dirty="0"/>
              <a:t>Restaurant can still be popular in spite of the location and the type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73850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173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Best location to open a restaurant in Helsinki</vt:lpstr>
      <vt:lpstr>Introduction</vt:lpstr>
      <vt:lpstr>Data</vt:lpstr>
      <vt:lpstr>Methodology</vt:lpstr>
      <vt:lpstr>Results 1/2</vt:lpstr>
      <vt:lpstr>Results 2/2</vt:lpstr>
      <vt:lpstr>Conclussion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location to open a restaurant in Helsinki</dc:title>
  <dc:creator>Niko Piipponen</dc:creator>
  <cp:lastModifiedBy>Niko Piipponen</cp:lastModifiedBy>
  <cp:revision>3</cp:revision>
  <dcterms:created xsi:type="dcterms:W3CDTF">2019-03-08T08:51:11Z</dcterms:created>
  <dcterms:modified xsi:type="dcterms:W3CDTF">2019-03-08T10:36:30Z</dcterms:modified>
</cp:coreProperties>
</file>