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2" r:id="rId4"/>
    <p:sldId id="263" r:id="rId5"/>
    <p:sldId id="265" r:id="rId6"/>
    <p:sldId id="264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9BFA"/>
    <a:srgbClr val="00A818"/>
    <a:srgbClr val="7603CD"/>
    <a:srgbClr val="7003C1"/>
    <a:srgbClr val="7C03D7"/>
    <a:srgbClr val="4900DA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0" autoAdjust="0"/>
    <p:restoredTop sz="93737" autoAdjust="0"/>
  </p:normalViewPr>
  <p:slideViewPr>
    <p:cSldViewPr snapToGrid="0">
      <p:cViewPr varScale="1">
        <p:scale>
          <a:sx n="72" d="100"/>
          <a:sy n="72" d="100"/>
        </p:scale>
        <p:origin x="102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134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63049-DCDC-414B-B1EB-6C77465AD64F}" type="datetimeFigureOut">
              <a:rPr lang="tr-TR" smtClean="0"/>
              <a:t>27.03.2023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7217D-9B2E-425B-A802-2A36E3A481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2686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4B2DFB47-9C25-494A-A287-EB687899C6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Metin Yer Tutucusu 2">
            <a:extLst>
              <a:ext uri="{FF2B5EF4-FFF2-40B4-BE49-F238E27FC236}">
                <a16:creationId xmlns:a16="http://schemas.microsoft.com/office/drawing/2014/main" id="{A045C807-D1F3-41A0-B462-AF5A78CDB23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85761" y="2110399"/>
            <a:ext cx="3862127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rgbClr val="7603CD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BATCH</a:t>
            </a:r>
          </a:p>
        </p:txBody>
      </p:sp>
      <p:sp>
        <p:nvSpPr>
          <p:cNvPr id="18" name="Metin Yer Tutucusu 2">
            <a:extLst>
              <a:ext uri="{FF2B5EF4-FFF2-40B4-BE49-F238E27FC236}">
                <a16:creationId xmlns:a16="http://schemas.microsoft.com/office/drawing/2014/main" id="{883D7A1C-9D47-48E8-866E-E3301FB1D9B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385761" y="2841919"/>
            <a:ext cx="3862127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rgbClr val="7603CD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SELENIUM</a:t>
            </a:r>
          </a:p>
        </p:txBody>
      </p:sp>
      <p:sp>
        <p:nvSpPr>
          <p:cNvPr id="19" name="Metin Yer Tutucusu 2">
            <a:extLst>
              <a:ext uri="{FF2B5EF4-FFF2-40B4-BE49-F238E27FC236}">
                <a16:creationId xmlns:a16="http://schemas.microsoft.com/office/drawing/2014/main" id="{49D443E9-2E64-43DD-9DF9-FFF18E34824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4385761" y="3582583"/>
            <a:ext cx="3862127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rgbClr val="7603CD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10.12.2021</a:t>
            </a:r>
          </a:p>
        </p:txBody>
      </p:sp>
      <p:sp>
        <p:nvSpPr>
          <p:cNvPr id="20" name="Metin Yer Tutucusu 2">
            <a:extLst>
              <a:ext uri="{FF2B5EF4-FFF2-40B4-BE49-F238E27FC236}">
                <a16:creationId xmlns:a16="http://schemas.microsoft.com/office/drawing/2014/main" id="{9A350331-B818-45A3-AA85-8DDD87A8B4FD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385761" y="4277527"/>
            <a:ext cx="3862127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rgbClr val="7603CD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LOCATORS</a:t>
            </a:r>
          </a:p>
        </p:txBody>
      </p:sp>
    </p:spTree>
    <p:extLst>
      <p:ext uri="{BB962C8B-B14F-4D97-AF65-F5344CB8AC3E}">
        <p14:creationId xmlns:p14="http://schemas.microsoft.com/office/powerpoint/2010/main" val="151429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Resim 14">
            <a:extLst>
              <a:ext uri="{FF2B5EF4-FFF2-40B4-BE49-F238E27FC236}">
                <a16:creationId xmlns:a16="http://schemas.microsoft.com/office/drawing/2014/main" id="{2835CA42-D903-453D-9616-3774ED63E1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105" y="973015"/>
            <a:ext cx="6467295" cy="34314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45749" y="2146185"/>
            <a:ext cx="5895599" cy="139504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/>
              <a:t>Başlık ekleyebilirsiniz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1698" y="4537185"/>
            <a:ext cx="6323702" cy="83545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32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Alt Başlık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22749A-1C12-4BF2-8757-AE8175FB749F}"/>
              </a:ext>
            </a:extLst>
          </p:cNvPr>
          <p:cNvSpPr/>
          <p:nvPr userDrawn="1"/>
        </p:nvSpPr>
        <p:spPr>
          <a:xfrm>
            <a:off x="2860431" y="582794"/>
            <a:ext cx="1395048" cy="1395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48E6897D-BEEC-4583-B3D3-5E748E4114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3369" y="711006"/>
            <a:ext cx="1069078" cy="1143819"/>
          </a:xfrm>
          <a:prstGeom prst="rect">
            <a:avLst/>
          </a:prstGeom>
        </p:spPr>
      </p:pic>
      <p:sp>
        <p:nvSpPr>
          <p:cNvPr id="17" name="İçerik Yer Tutucusu 16">
            <a:extLst>
              <a:ext uri="{FF2B5EF4-FFF2-40B4-BE49-F238E27FC236}">
                <a16:creationId xmlns:a16="http://schemas.microsoft.com/office/drawing/2014/main" id="{E22B0C5E-9A03-43D6-8D73-138115BBB0F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45350" y="1125538"/>
            <a:ext cx="4314825" cy="4246562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6484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D6A942E9-B88B-4488-956A-1FDFB7DF60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4818185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4ECB2E09-6F40-4FFB-8E34-A84E362B54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3907" y="3645105"/>
            <a:ext cx="9454662" cy="1110395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tr-TR" dirty="0"/>
              <a:t>Başlık ekleyebilirsiniz</a:t>
            </a:r>
          </a:p>
        </p:txBody>
      </p:sp>
      <p:sp>
        <p:nvSpPr>
          <p:cNvPr id="9" name="Metin Yer Tutucusu 8">
            <a:extLst>
              <a:ext uri="{FF2B5EF4-FFF2-40B4-BE49-F238E27FC236}">
                <a16:creationId xmlns:a16="http://schemas.microsoft.com/office/drawing/2014/main" id="{BDE3E704-D569-4FD5-B866-4250BD7F56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5153025"/>
            <a:ext cx="6442075" cy="614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Century Gothic" panose="020B0502020202020204" pitchFamily="34" charset="0"/>
              </a:defRPr>
            </a:lvl1pPr>
          </a:lstStyle>
          <a:p>
            <a:pPr lvl="0"/>
            <a:r>
              <a:rPr lang="tr-TR" dirty="0"/>
              <a:t>Alt Başlık Ekleyebilirsiniz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26A75483-0EFB-4D83-8ED2-61D46C07F77F}"/>
              </a:ext>
            </a:extLst>
          </p:cNvPr>
          <p:cNvSpPr/>
          <p:nvPr userDrawn="1"/>
        </p:nvSpPr>
        <p:spPr>
          <a:xfrm>
            <a:off x="0" y="4789142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1A9ADAD9-E11D-4F53-8DE7-113255256455}"/>
              </a:ext>
            </a:extLst>
          </p:cNvPr>
          <p:cNvSpPr/>
          <p:nvPr userDrawn="1"/>
        </p:nvSpPr>
        <p:spPr>
          <a:xfrm>
            <a:off x="0" y="4685859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7AE173-14AC-4FD6-AB4B-E84E6525E8A0}"/>
              </a:ext>
            </a:extLst>
          </p:cNvPr>
          <p:cNvSpPr/>
          <p:nvPr userDrawn="1"/>
        </p:nvSpPr>
        <p:spPr>
          <a:xfrm>
            <a:off x="548053" y="3604845"/>
            <a:ext cx="1802423" cy="180242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A81CF918-904C-4404-AEED-8F129AE5027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556" y="3728367"/>
            <a:ext cx="1453742" cy="155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7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bg>
      <p:bgPr>
        <a:solidFill>
          <a:schemeClr val="bg1">
            <a:alpha val="2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C3CA9DC0-6965-43AA-B515-69D8D5192DDA}"/>
              </a:ext>
            </a:extLst>
          </p:cNvPr>
          <p:cNvSpPr/>
          <p:nvPr userDrawn="1"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2C5DCDE-CD0C-4DC9-A7A8-8883A6EBAB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1081454"/>
          </a:xfrm>
          <a:prstGeom prst="rect">
            <a:avLst/>
          </a:prstGeom>
        </p:spPr>
      </p:pic>
      <p:sp>
        <p:nvSpPr>
          <p:cNvPr id="9" name="Metin Yer Tutucusu 2">
            <a:extLst>
              <a:ext uri="{FF2B5EF4-FFF2-40B4-BE49-F238E27FC236}">
                <a16:creationId xmlns:a16="http://schemas.microsoft.com/office/drawing/2014/main" id="{6978BF4F-159C-4D75-9513-36FD44E3276B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Slayt başlığı ekleyiniz</a:t>
            </a:r>
          </a:p>
        </p:txBody>
      </p:sp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0DA7B2DF-6603-4030-BBB1-B4C6B5ACD68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61669" y="1743836"/>
            <a:ext cx="10986046" cy="477043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E0B4FDC8-0D63-4220-A8D3-8199C4EFE56D}"/>
              </a:ext>
            </a:extLst>
          </p:cNvPr>
          <p:cNvSpPr/>
          <p:nvPr userDrawn="1"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373B041D-7E3B-4A3F-8704-E20400557613}"/>
              </a:ext>
            </a:extLst>
          </p:cNvPr>
          <p:cNvSpPr/>
          <p:nvPr userDrawn="1"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C7A2D9-ED57-47CC-9637-72FD4CF146E7}"/>
              </a:ext>
            </a:extLst>
          </p:cNvPr>
          <p:cNvSpPr/>
          <p:nvPr userDrawn="1"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81D6A544-9757-4DA2-8D7E-CEFB74A014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845" y="238500"/>
            <a:ext cx="1069078" cy="114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5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2B6E41-BC4A-4197-874E-886F97B24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02284"/>
            <a:ext cx="5181600" cy="4474679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B3ED334-B049-4E5E-8035-B74CC7577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02284"/>
            <a:ext cx="5181600" cy="4474679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AEFC42D4-EBEC-43E8-844F-1C8957E6CAF8}"/>
              </a:ext>
            </a:extLst>
          </p:cNvPr>
          <p:cNvSpPr/>
          <p:nvPr userDrawn="1"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61D82E7-B163-479E-9E0A-7529C1EDB6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1081454"/>
          </a:xfrm>
          <a:prstGeom prst="rect">
            <a:avLst/>
          </a:prstGeom>
        </p:spPr>
      </p:pic>
      <p:sp>
        <p:nvSpPr>
          <p:cNvPr id="9" name="Metin Yer Tutucusu 2">
            <a:extLst>
              <a:ext uri="{FF2B5EF4-FFF2-40B4-BE49-F238E27FC236}">
                <a16:creationId xmlns:a16="http://schemas.microsoft.com/office/drawing/2014/main" id="{E823FDDD-F128-4F1F-AC1A-243A70F7202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Slayt başlığı ekleyiniz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C3DC858B-FC98-4235-82D7-ACD0A63FB048}"/>
              </a:ext>
            </a:extLst>
          </p:cNvPr>
          <p:cNvSpPr/>
          <p:nvPr userDrawn="1"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576446-3BA0-4F12-A8B8-F6B353621CD6}"/>
              </a:ext>
            </a:extLst>
          </p:cNvPr>
          <p:cNvSpPr/>
          <p:nvPr userDrawn="1"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1B975AA5-DA26-4542-961E-83E4DAF9DD6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845" y="238500"/>
            <a:ext cx="1069078" cy="1143819"/>
          </a:xfrm>
          <a:prstGeom prst="rect">
            <a:avLst/>
          </a:prstGeom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id="{79B2548B-4B8B-40F1-A489-21BF1E0D5F88}"/>
              </a:ext>
            </a:extLst>
          </p:cNvPr>
          <p:cNvSpPr/>
          <p:nvPr userDrawn="1"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1961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ntent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2B6E41-BC4A-4197-874E-886F97B24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783526"/>
            <a:ext cx="5181600" cy="3393437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2pPr>
            <a:lvl3pPr marL="11430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3pPr>
            <a:lvl4pPr marL="16002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4pPr>
            <a:lvl5pPr marL="20574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B3ED334-B049-4E5E-8035-B74CC7577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783526"/>
            <a:ext cx="5181600" cy="3393437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2pPr>
            <a:lvl3pPr marL="11430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3pPr>
            <a:lvl4pPr marL="16002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4pPr>
            <a:lvl5pPr marL="20574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AEFC42D4-EBEC-43E8-844F-1C8957E6CAF8}"/>
              </a:ext>
            </a:extLst>
          </p:cNvPr>
          <p:cNvSpPr/>
          <p:nvPr userDrawn="1"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61D82E7-B163-479E-9E0A-7529C1EDB6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1081454"/>
          </a:xfrm>
          <a:prstGeom prst="rect">
            <a:avLst/>
          </a:prstGeom>
        </p:spPr>
      </p:pic>
      <p:sp>
        <p:nvSpPr>
          <p:cNvPr id="9" name="Metin Yer Tutucusu 2">
            <a:extLst>
              <a:ext uri="{FF2B5EF4-FFF2-40B4-BE49-F238E27FC236}">
                <a16:creationId xmlns:a16="http://schemas.microsoft.com/office/drawing/2014/main" id="{E823FDDD-F128-4F1F-AC1A-243A70F7202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Slayt başlığı ekleyiniz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C3DC858B-FC98-4235-82D7-ACD0A63FB048}"/>
              </a:ext>
            </a:extLst>
          </p:cNvPr>
          <p:cNvSpPr/>
          <p:nvPr userDrawn="1"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576446-3BA0-4F12-A8B8-F6B353621CD6}"/>
              </a:ext>
            </a:extLst>
          </p:cNvPr>
          <p:cNvSpPr/>
          <p:nvPr userDrawn="1"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1B975AA5-DA26-4542-961E-83E4DAF9DD6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845" y="238500"/>
            <a:ext cx="1069078" cy="1143819"/>
          </a:xfrm>
          <a:prstGeom prst="rect">
            <a:avLst/>
          </a:prstGeom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id="{79B2548B-4B8B-40F1-A489-21BF1E0D5F88}"/>
              </a:ext>
            </a:extLst>
          </p:cNvPr>
          <p:cNvSpPr/>
          <p:nvPr userDrawn="1"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Resim Yer Tutucusu 4">
            <a:extLst>
              <a:ext uri="{FF2B5EF4-FFF2-40B4-BE49-F238E27FC236}">
                <a16:creationId xmlns:a16="http://schemas.microsoft.com/office/drawing/2014/main" id="{9A8A5EDE-6D33-437E-9E3D-4C25834FF97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200" y="1624013"/>
            <a:ext cx="5181600" cy="1096962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15" name="Resim Yer Tutucusu 4">
            <a:extLst>
              <a:ext uri="{FF2B5EF4-FFF2-40B4-BE49-F238E27FC236}">
                <a16:creationId xmlns:a16="http://schemas.microsoft.com/office/drawing/2014/main" id="{A2D7425F-5011-48D0-ADA4-DED225E587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72200" y="1636286"/>
            <a:ext cx="5181600" cy="1096962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276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2B6E41-BC4A-4197-874E-886F97B24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08192"/>
            <a:ext cx="5181600" cy="3868771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B3ED334-B049-4E5E-8035-B74CC7577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08192"/>
            <a:ext cx="5181600" cy="3868771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AEFC42D4-EBEC-43E8-844F-1C8957E6CAF8}"/>
              </a:ext>
            </a:extLst>
          </p:cNvPr>
          <p:cNvSpPr/>
          <p:nvPr userDrawn="1"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61D82E7-B163-479E-9E0A-7529C1EDB6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1081454"/>
          </a:xfrm>
          <a:prstGeom prst="rect">
            <a:avLst/>
          </a:prstGeom>
        </p:spPr>
      </p:pic>
      <p:sp>
        <p:nvSpPr>
          <p:cNvPr id="9" name="Metin Yer Tutucusu 2">
            <a:extLst>
              <a:ext uri="{FF2B5EF4-FFF2-40B4-BE49-F238E27FC236}">
                <a16:creationId xmlns:a16="http://schemas.microsoft.com/office/drawing/2014/main" id="{E823FDDD-F128-4F1F-AC1A-243A70F7202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Slayt başlığı ekleyiniz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C3DC858B-FC98-4235-82D7-ACD0A63FB048}"/>
              </a:ext>
            </a:extLst>
          </p:cNvPr>
          <p:cNvSpPr/>
          <p:nvPr userDrawn="1"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576446-3BA0-4F12-A8B8-F6B353621CD6}"/>
              </a:ext>
            </a:extLst>
          </p:cNvPr>
          <p:cNvSpPr/>
          <p:nvPr userDrawn="1"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1B975AA5-DA26-4542-961E-83E4DAF9DD6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845" y="238500"/>
            <a:ext cx="1069078" cy="1143819"/>
          </a:xfrm>
          <a:prstGeom prst="rect">
            <a:avLst/>
          </a:prstGeom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id="{79B2548B-4B8B-40F1-A489-21BF1E0D5F88}"/>
              </a:ext>
            </a:extLst>
          </p:cNvPr>
          <p:cNvSpPr/>
          <p:nvPr userDrawn="1"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12A7ED7-D58B-4344-AA5B-F1A805D8C9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701851"/>
            <a:ext cx="5181600" cy="606374"/>
          </a:xfrm>
          <a:prstGeom prst="rect">
            <a:avLst/>
          </a:prstGeom>
          <a:solidFill>
            <a:srgbClr val="879BFA"/>
          </a:solidFill>
        </p:spPr>
        <p:txBody>
          <a:bodyPr anchor="ctr"/>
          <a:lstStyle>
            <a:lvl1pPr marL="0" indent="0">
              <a:buNone/>
              <a:defRPr>
                <a:latin typeface="Century Gothic" panose="020B0502020202020204" pitchFamily="34" charset="0"/>
              </a:defRPr>
            </a:lvl1pPr>
          </a:lstStyle>
          <a:p>
            <a:pPr lvl="0"/>
            <a:r>
              <a:rPr lang="tr-TR" dirty="0"/>
              <a:t>Başlık</a:t>
            </a:r>
          </a:p>
        </p:txBody>
      </p:sp>
      <p:sp>
        <p:nvSpPr>
          <p:cNvPr id="15" name="Metin Yer Tutucusu 4">
            <a:extLst>
              <a:ext uri="{FF2B5EF4-FFF2-40B4-BE49-F238E27FC236}">
                <a16:creationId xmlns:a16="http://schemas.microsoft.com/office/drawing/2014/main" id="{650E23FC-2C1A-4520-8F9D-4B020EDBEE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72200" y="1701818"/>
            <a:ext cx="5181600" cy="606374"/>
          </a:xfrm>
          <a:prstGeom prst="rect">
            <a:avLst/>
          </a:prstGeom>
          <a:solidFill>
            <a:srgbClr val="879BFA"/>
          </a:solidFill>
        </p:spPr>
        <p:txBody>
          <a:bodyPr anchor="ctr"/>
          <a:lstStyle>
            <a:lvl1pPr marL="0" indent="0">
              <a:buNone/>
              <a:defRPr>
                <a:latin typeface="Century Gothic" panose="020B0502020202020204" pitchFamily="34" charset="0"/>
              </a:defRPr>
            </a:lvl1pPr>
          </a:lstStyle>
          <a:p>
            <a:pPr lvl="0"/>
            <a:r>
              <a:rPr lang="tr-TR" dirty="0"/>
              <a:t>Başlık</a:t>
            </a:r>
          </a:p>
        </p:txBody>
      </p:sp>
    </p:spTree>
    <p:extLst>
      <p:ext uri="{BB962C8B-B14F-4D97-AF65-F5344CB8AC3E}">
        <p14:creationId xmlns:p14="http://schemas.microsoft.com/office/powerpoint/2010/main" val="2133246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ntent With 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2B6E41-BC4A-4197-874E-886F97B24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343614"/>
            <a:ext cx="5181600" cy="2833350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2pPr>
            <a:lvl3pPr marL="11430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3pPr>
            <a:lvl4pPr marL="16002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4pPr>
            <a:lvl5pPr marL="20574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B3ED334-B049-4E5E-8035-B74CC7577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343614"/>
            <a:ext cx="5181600" cy="2833350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2pPr>
            <a:lvl3pPr marL="11430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3pPr>
            <a:lvl4pPr marL="16002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4pPr>
            <a:lvl5pPr marL="2057400" indent="-228600">
              <a:buFontTx/>
              <a:buBlip>
                <a:blip r:embed="rId2"/>
              </a:buBlip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AEFC42D4-EBEC-43E8-844F-1C8957E6CAF8}"/>
              </a:ext>
            </a:extLst>
          </p:cNvPr>
          <p:cNvSpPr/>
          <p:nvPr userDrawn="1"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61D82E7-B163-479E-9E0A-7529C1EDB6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1081454"/>
          </a:xfrm>
          <a:prstGeom prst="rect">
            <a:avLst/>
          </a:prstGeom>
        </p:spPr>
      </p:pic>
      <p:sp>
        <p:nvSpPr>
          <p:cNvPr id="9" name="Metin Yer Tutucusu 2">
            <a:extLst>
              <a:ext uri="{FF2B5EF4-FFF2-40B4-BE49-F238E27FC236}">
                <a16:creationId xmlns:a16="http://schemas.microsoft.com/office/drawing/2014/main" id="{E823FDDD-F128-4F1F-AC1A-243A70F7202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Slayt başlığı ekleyiniz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C3DC858B-FC98-4235-82D7-ACD0A63FB048}"/>
              </a:ext>
            </a:extLst>
          </p:cNvPr>
          <p:cNvSpPr/>
          <p:nvPr userDrawn="1"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576446-3BA0-4F12-A8B8-F6B353621CD6}"/>
              </a:ext>
            </a:extLst>
          </p:cNvPr>
          <p:cNvSpPr/>
          <p:nvPr userDrawn="1"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1B975AA5-DA26-4542-961E-83E4DAF9DD6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845" y="238500"/>
            <a:ext cx="1069078" cy="1143819"/>
          </a:xfrm>
          <a:prstGeom prst="rect">
            <a:avLst/>
          </a:prstGeom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id="{79B2548B-4B8B-40F1-A489-21BF1E0D5F88}"/>
              </a:ext>
            </a:extLst>
          </p:cNvPr>
          <p:cNvSpPr/>
          <p:nvPr userDrawn="1"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12A7ED7-D58B-4344-AA5B-F1A805D8C9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729107"/>
            <a:ext cx="5181600" cy="606374"/>
          </a:xfrm>
          <a:prstGeom prst="rect">
            <a:avLst/>
          </a:prstGeom>
          <a:solidFill>
            <a:srgbClr val="879BFA"/>
          </a:solidFill>
        </p:spPr>
        <p:txBody>
          <a:bodyPr anchor="ctr"/>
          <a:lstStyle>
            <a:lvl1pPr marL="0" indent="0">
              <a:buNone/>
              <a:defRPr>
                <a:latin typeface="Century Gothic" panose="020B0502020202020204" pitchFamily="34" charset="0"/>
              </a:defRPr>
            </a:lvl1pPr>
          </a:lstStyle>
          <a:p>
            <a:pPr lvl="0"/>
            <a:r>
              <a:rPr lang="tr-TR" dirty="0"/>
              <a:t>Başlık</a:t>
            </a:r>
          </a:p>
        </p:txBody>
      </p:sp>
      <p:sp>
        <p:nvSpPr>
          <p:cNvPr id="15" name="Metin Yer Tutucusu 4">
            <a:extLst>
              <a:ext uri="{FF2B5EF4-FFF2-40B4-BE49-F238E27FC236}">
                <a16:creationId xmlns:a16="http://schemas.microsoft.com/office/drawing/2014/main" id="{650E23FC-2C1A-4520-8F9D-4B020EDBEE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72200" y="2729074"/>
            <a:ext cx="5181600" cy="606374"/>
          </a:xfrm>
          <a:prstGeom prst="rect">
            <a:avLst/>
          </a:prstGeom>
          <a:solidFill>
            <a:srgbClr val="879BFA"/>
          </a:solidFill>
        </p:spPr>
        <p:txBody>
          <a:bodyPr anchor="ctr"/>
          <a:lstStyle>
            <a:lvl1pPr marL="0" indent="0">
              <a:buNone/>
              <a:defRPr>
                <a:latin typeface="Century Gothic" panose="020B0502020202020204" pitchFamily="34" charset="0"/>
              </a:defRPr>
            </a:lvl1pPr>
          </a:lstStyle>
          <a:p>
            <a:pPr lvl="0"/>
            <a:r>
              <a:rPr lang="tr-TR" dirty="0"/>
              <a:t>Başlık</a:t>
            </a:r>
          </a:p>
        </p:txBody>
      </p:sp>
      <p:sp>
        <p:nvSpPr>
          <p:cNvPr id="17" name="Resim Yer Tutucusu 4">
            <a:extLst>
              <a:ext uri="{FF2B5EF4-FFF2-40B4-BE49-F238E27FC236}">
                <a16:creationId xmlns:a16="http://schemas.microsoft.com/office/drawing/2014/main" id="{2DCDF228-10DC-4D26-9CC1-C3DA933707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1624013"/>
            <a:ext cx="5181600" cy="1096962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18" name="Resim Yer Tutucusu 4">
            <a:extLst>
              <a:ext uri="{FF2B5EF4-FFF2-40B4-BE49-F238E27FC236}">
                <a16:creationId xmlns:a16="http://schemas.microsoft.com/office/drawing/2014/main" id="{7D0DA630-5F9E-46EA-A884-6A09488CEB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72200" y="1596161"/>
            <a:ext cx="5181600" cy="1096962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4326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2B6E41-BC4A-4197-874E-886F97B24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522" y="1702284"/>
            <a:ext cx="3374571" cy="467162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AEFC42D4-EBEC-43E8-844F-1C8957E6CAF8}"/>
              </a:ext>
            </a:extLst>
          </p:cNvPr>
          <p:cNvSpPr/>
          <p:nvPr userDrawn="1"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61D82E7-B163-479E-9E0A-7529C1EDB6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1081454"/>
          </a:xfrm>
          <a:prstGeom prst="rect">
            <a:avLst/>
          </a:prstGeom>
        </p:spPr>
      </p:pic>
      <p:sp>
        <p:nvSpPr>
          <p:cNvPr id="9" name="Metin Yer Tutucusu 2">
            <a:extLst>
              <a:ext uri="{FF2B5EF4-FFF2-40B4-BE49-F238E27FC236}">
                <a16:creationId xmlns:a16="http://schemas.microsoft.com/office/drawing/2014/main" id="{E823FDDD-F128-4F1F-AC1A-243A70F7202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Slayt başlığı ekleyiniz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C3DC858B-FC98-4235-82D7-ACD0A63FB048}"/>
              </a:ext>
            </a:extLst>
          </p:cNvPr>
          <p:cNvSpPr/>
          <p:nvPr userDrawn="1"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576446-3BA0-4F12-A8B8-F6B353621CD6}"/>
              </a:ext>
            </a:extLst>
          </p:cNvPr>
          <p:cNvSpPr/>
          <p:nvPr userDrawn="1"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1B975AA5-DA26-4542-961E-83E4DAF9DD6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845" y="238500"/>
            <a:ext cx="1069078" cy="1143819"/>
          </a:xfrm>
          <a:prstGeom prst="rect">
            <a:avLst/>
          </a:prstGeom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id="{79B2548B-4B8B-40F1-A489-21BF1E0D5F88}"/>
              </a:ext>
            </a:extLst>
          </p:cNvPr>
          <p:cNvSpPr/>
          <p:nvPr userDrawn="1"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İçerik Yer Tutucusu 2">
            <a:extLst>
              <a:ext uri="{FF2B5EF4-FFF2-40B4-BE49-F238E27FC236}">
                <a16:creationId xmlns:a16="http://schemas.microsoft.com/office/drawing/2014/main" id="{2B4A57F8-BCD9-4954-8282-C0B0FFE2BA60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408714" y="1701850"/>
            <a:ext cx="3374571" cy="467162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15" name="İçerik Yer Tutucusu 2">
            <a:extLst>
              <a:ext uri="{FF2B5EF4-FFF2-40B4-BE49-F238E27FC236}">
                <a16:creationId xmlns:a16="http://schemas.microsoft.com/office/drawing/2014/main" id="{812BDFCF-5A6A-4551-AD20-3F096E3018C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202906" y="1701851"/>
            <a:ext cx="3374571" cy="4671628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181353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2B6E41-BC4A-4197-874E-886F97B24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522" y="2219228"/>
            <a:ext cx="3374571" cy="4154684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AEFC42D4-EBEC-43E8-844F-1C8957E6CAF8}"/>
              </a:ext>
            </a:extLst>
          </p:cNvPr>
          <p:cNvSpPr/>
          <p:nvPr userDrawn="1"/>
        </p:nvSpPr>
        <p:spPr>
          <a:xfrm>
            <a:off x="0" y="1055675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61D82E7-B163-479E-9E0A-7529C1EDB6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1081454"/>
          </a:xfrm>
          <a:prstGeom prst="rect">
            <a:avLst/>
          </a:prstGeom>
        </p:spPr>
      </p:pic>
      <p:sp>
        <p:nvSpPr>
          <p:cNvPr id="9" name="Metin Yer Tutucusu 2">
            <a:extLst>
              <a:ext uri="{FF2B5EF4-FFF2-40B4-BE49-F238E27FC236}">
                <a16:creationId xmlns:a16="http://schemas.microsoft.com/office/drawing/2014/main" id="{E823FDDD-F128-4F1F-AC1A-243A70F7202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796789" y="238500"/>
            <a:ext cx="10004366" cy="66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Slayt başlığı ekleyiniz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C3DC858B-FC98-4235-82D7-ACD0A63FB048}"/>
              </a:ext>
            </a:extLst>
          </p:cNvPr>
          <p:cNvSpPr/>
          <p:nvPr userDrawn="1"/>
        </p:nvSpPr>
        <p:spPr>
          <a:xfrm>
            <a:off x="0" y="952392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576446-3BA0-4F12-A8B8-F6B353621CD6}"/>
              </a:ext>
            </a:extLst>
          </p:cNvPr>
          <p:cNvSpPr/>
          <p:nvPr userDrawn="1"/>
        </p:nvSpPr>
        <p:spPr>
          <a:xfrm>
            <a:off x="257907" y="110288"/>
            <a:ext cx="1395048" cy="139504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1B975AA5-DA26-4542-961E-83E4DAF9DD6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845" y="238500"/>
            <a:ext cx="1069078" cy="1143819"/>
          </a:xfrm>
          <a:prstGeom prst="rect">
            <a:avLst/>
          </a:prstGeom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id="{79B2548B-4B8B-40F1-A489-21BF1E0D5F88}"/>
              </a:ext>
            </a:extLst>
          </p:cNvPr>
          <p:cNvSpPr/>
          <p:nvPr userDrawn="1"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879B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İçerik Yer Tutucusu 2">
            <a:extLst>
              <a:ext uri="{FF2B5EF4-FFF2-40B4-BE49-F238E27FC236}">
                <a16:creationId xmlns:a16="http://schemas.microsoft.com/office/drawing/2014/main" id="{2B4A57F8-BCD9-4954-8282-C0B0FFE2BA60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408714" y="2218794"/>
            <a:ext cx="3374571" cy="4154684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15" name="İçerik Yer Tutucusu 2">
            <a:extLst>
              <a:ext uri="{FF2B5EF4-FFF2-40B4-BE49-F238E27FC236}">
                <a16:creationId xmlns:a16="http://schemas.microsoft.com/office/drawing/2014/main" id="{812BDFCF-5A6A-4551-AD20-3F096E3018C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202906" y="2218795"/>
            <a:ext cx="3374571" cy="4154684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16" name="Metin Yer Tutucusu 4">
            <a:extLst>
              <a:ext uri="{FF2B5EF4-FFF2-40B4-BE49-F238E27FC236}">
                <a16:creationId xmlns:a16="http://schemas.microsoft.com/office/drawing/2014/main" id="{257500A3-56D8-48BB-A3EF-81F432D747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4522" y="1558661"/>
            <a:ext cx="3374571" cy="606374"/>
          </a:xfrm>
          <a:prstGeom prst="rect">
            <a:avLst/>
          </a:prstGeom>
          <a:solidFill>
            <a:srgbClr val="879BFA"/>
          </a:solidFill>
        </p:spPr>
        <p:txBody>
          <a:bodyPr anchor="ctr"/>
          <a:lstStyle>
            <a:lvl1pPr marL="0" indent="0">
              <a:buNone/>
              <a:defRPr>
                <a:latin typeface="Century Gothic" panose="020B0502020202020204" pitchFamily="34" charset="0"/>
              </a:defRPr>
            </a:lvl1pPr>
          </a:lstStyle>
          <a:p>
            <a:pPr lvl="0"/>
            <a:r>
              <a:rPr lang="tr-TR" dirty="0"/>
              <a:t>Başlık</a:t>
            </a:r>
          </a:p>
        </p:txBody>
      </p:sp>
      <p:sp>
        <p:nvSpPr>
          <p:cNvPr id="17" name="Metin Yer Tutucusu 4">
            <a:extLst>
              <a:ext uri="{FF2B5EF4-FFF2-40B4-BE49-F238E27FC236}">
                <a16:creationId xmlns:a16="http://schemas.microsoft.com/office/drawing/2014/main" id="{F4EF3C18-9E35-4DD8-862E-EC1B6958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8713" y="1575701"/>
            <a:ext cx="3374571" cy="606374"/>
          </a:xfrm>
          <a:prstGeom prst="rect">
            <a:avLst/>
          </a:prstGeom>
          <a:solidFill>
            <a:srgbClr val="879BFA"/>
          </a:solidFill>
        </p:spPr>
        <p:txBody>
          <a:bodyPr anchor="ctr"/>
          <a:lstStyle>
            <a:lvl1pPr marL="0" indent="0">
              <a:buNone/>
              <a:defRPr>
                <a:latin typeface="Century Gothic" panose="020B0502020202020204" pitchFamily="34" charset="0"/>
              </a:defRPr>
            </a:lvl1pPr>
          </a:lstStyle>
          <a:p>
            <a:pPr lvl="0"/>
            <a:r>
              <a:rPr lang="tr-TR" dirty="0"/>
              <a:t>Başlık</a:t>
            </a:r>
          </a:p>
        </p:txBody>
      </p:sp>
      <p:sp>
        <p:nvSpPr>
          <p:cNvPr id="18" name="Metin Yer Tutucusu 4">
            <a:extLst>
              <a:ext uri="{FF2B5EF4-FFF2-40B4-BE49-F238E27FC236}">
                <a16:creationId xmlns:a16="http://schemas.microsoft.com/office/drawing/2014/main" id="{139FEE47-CFA5-48EB-84FD-D45249ABD6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904" y="1586824"/>
            <a:ext cx="3374571" cy="606374"/>
          </a:xfrm>
          <a:prstGeom prst="rect">
            <a:avLst/>
          </a:prstGeom>
          <a:solidFill>
            <a:srgbClr val="879BFA"/>
          </a:solidFill>
        </p:spPr>
        <p:txBody>
          <a:bodyPr anchor="ctr"/>
          <a:lstStyle>
            <a:lvl1pPr marL="0" indent="0">
              <a:buNone/>
              <a:defRPr>
                <a:latin typeface="Century Gothic" panose="020B0502020202020204" pitchFamily="34" charset="0"/>
              </a:defRPr>
            </a:lvl1pPr>
          </a:lstStyle>
          <a:p>
            <a:pPr lvl="0"/>
            <a:r>
              <a:rPr lang="tr-TR" dirty="0"/>
              <a:t>Başlık</a:t>
            </a:r>
          </a:p>
        </p:txBody>
      </p:sp>
    </p:spTree>
    <p:extLst>
      <p:ext uri="{BB962C8B-B14F-4D97-AF65-F5344CB8AC3E}">
        <p14:creationId xmlns:p14="http://schemas.microsoft.com/office/powerpoint/2010/main" val="174799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CD1F3B27-B42C-40E0-B0C5-47A9678833C6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5838" y="-123825"/>
            <a:ext cx="64129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2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2" r:id="rId4"/>
    <p:sldLayoutId id="2147483661" r:id="rId5"/>
    <p:sldLayoutId id="2147483659" r:id="rId6"/>
    <p:sldLayoutId id="2147483662" r:id="rId7"/>
    <p:sldLayoutId id="2147483658" r:id="rId8"/>
    <p:sldLayoutId id="2147483660" r:id="rId9"/>
    <p:sldLayoutId id="21474836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A6E2AD2F-E343-4E8E-AECD-BE2FEE02E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5761" y="2110399"/>
            <a:ext cx="4173023" cy="523073"/>
          </a:xfrm>
        </p:spPr>
        <p:txBody>
          <a:bodyPr>
            <a:normAutofit fontScale="62500" lnSpcReduction="20000"/>
          </a:bodyPr>
          <a:lstStyle/>
          <a:p>
            <a:r>
              <a:rPr lang="tr-TR" b="1" dirty="0"/>
              <a:t>BATCH 150 DATA SCIENCE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AABBA58-F495-4E74-B569-D2F437D92BD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385761" y="2841919"/>
            <a:ext cx="4538783" cy="660233"/>
          </a:xfrm>
        </p:spPr>
        <p:txBody>
          <a:bodyPr/>
          <a:lstStyle/>
          <a:p>
            <a:r>
              <a:rPr lang="tr-TR" dirty="0"/>
              <a:t>GOOGLE SHEETS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A5EC339-8DB2-4A0E-8FC7-A4FF21946331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tr-TR" dirty="0"/>
              <a:t>27.03.2023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D2B2DBC-3091-44CC-8653-E13480798B50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tr-TR" dirty="0"/>
              <a:t>SORT</a:t>
            </a:r>
            <a:r>
              <a:rPr lang="tr-TR"/>
              <a:t>, FILTER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1266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D5FE74-C40F-4749-A04E-9638C8723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SORT AND FILTER</a:t>
            </a:r>
          </a:p>
        </p:txBody>
      </p:sp>
    </p:spTree>
    <p:extLst>
      <p:ext uri="{BB962C8B-B14F-4D97-AF65-F5344CB8AC3E}">
        <p14:creationId xmlns:p14="http://schemas.microsoft.com/office/powerpoint/2010/main" val="326108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172B7D1-81F4-4CB9-83A0-3DECE077E43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tr-TR" dirty="0"/>
              <a:t>SORT AND FILTER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789" y="1114424"/>
            <a:ext cx="8448675" cy="548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1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172B7D1-81F4-4CB9-83A0-3DECE077E43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tr-TR" dirty="0"/>
              <a:t>SORT AND FILTER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600199"/>
            <a:ext cx="7458075" cy="455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66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172B7D1-81F4-4CB9-83A0-3DECE077E43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tr-TR" dirty="0"/>
              <a:t>SORT AND FILTER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489" y="1581150"/>
            <a:ext cx="7110086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19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172B7D1-81F4-4CB9-83A0-3DECE077E43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tr-TR" dirty="0"/>
              <a:t>SORT AND FILTER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152524"/>
            <a:ext cx="7267575" cy="536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43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Özel 6">
      <a:dk1>
        <a:srgbClr val="201E1E"/>
      </a:dk1>
      <a:lt1>
        <a:sysClr val="window" lastClr="FFFFFF"/>
      </a:lt1>
      <a:dk2>
        <a:srgbClr val="2B9F00"/>
      </a:dk2>
      <a:lt2>
        <a:srgbClr val="E7E6E6"/>
      </a:lt2>
      <a:accent1>
        <a:srgbClr val="2B2929"/>
      </a:accent1>
      <a:accent2>
        <a:srgbClr val="BBE9A9"/>
      </a:accent2>
      <a:accent3>
        <a:srgbClr val="A5A5A5"/>
      </a:accent3>
      <a:accent4>
        <a:srgbClr val="62B642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Özel 2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9131</TotalTime>
  <Words>25</Words>
  <Application>Microsoft Office PowerPoint</Application>
  <PresentationFormat>Geniş ekran</PresentationFormat>
  <Paragraphs>9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2</vt:lpstr>
      <vt:lpstr>Office Teması</vt:lpstr>
      <vt:lpstr>PowerPoint Sunusu</vt:lpstr>
      <vt:lpstr>SORT AND FILTER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mert tırnova</dc:creator>
  <cp:lastModifiedBy>Müslüm Yıldız</cp:lastModifiedBy>
  <cp:revision>68</cp:revision>
  <dcterms:created xsi:type="dcterms:W3CDTF">2021-12-09T21:12:38Z</dcterms:created>
  <dcterms:modified xsi:type="dcterms:W3CDTF">2023-03-27T12:17:23Z</dcterms:modified>
</cp:coreProperties>
</file>