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sldIdLst>
    <p:sldId id="266" r:id="rId5"/>
    <p:sldId id="260" r:id="rId6"/>
    <p:sldId id="263" r:id="rId7"/>
    <p:sldId id="261" r:id="rId8"/>
    <p:sldId id="277" r:id="rId9"/>
    <p:sldId id="278" r:id="rId10"/>
    <p:sldId id="279" r:id="rId11"/>
    <p:sldId id="280" r:id="rId12"/>
    <p:sldId id="28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16DA210-FB5B-4158-B5E0-FEB733F419B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09" autoAdjust="0"/>
  </p:normalViewPr>
  <p:slideViewPr>
    <p:cSldViewPr snapToGrid="0">
      <p:cViewPr varScale="1">
        <p:scale>
          <a:sx n="40" d="100"/>
          <a:sy n="40" d="100"/>
        </p:scale>
        <p:origin x="72" y="56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1" csCatId="mainScheme" phldr="1"/>
      <dgm:spPr/>
      <dgm:t>
        <a:bodyPr/>
        <a:lstStyle/>
        <a:p>
          <a:endParaRPr lang="en-US"/>
        </a:p>
      </dgm:t>
    </dgm:pt>
    <dgm:pt modelId="{A8C03FBB-4A75-4460-AEA6-DEAEB9C61496}">
      <dgm:prSet phldrT="[Text]" phldr="0"/>
      <dgm:spPr/>
      <dgm:t>
        <a:bodyPr/>
        <a:lstStyle/>
        <a:p>
          <a:pPr>
            <a:defRPr b="1"/>
          </a:pPr>
          <a:r>
            <a:rPr lang="en-GB" dirty="0">
              <a:latin typeface="+mn-lt"/>
            </a:rPr>
            <a:t>First Gen</a:t>
          </a:r>
          <a:endParaRPr lang="en-US" dirty="0">
            <a:latin typeface="+mn-lt"/>
          </a:endParaRP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5E71F362-34DF-4EEC-92A3-0EFE450E05E4}">
      <dgm:prSet phldrT="[Text]" phldr="0" custT="1"/>
      <dgm:spPr/>
      <dgm:t>
        <a:bodyPr/>
        <a:lstStyle/>
        <a:p>
          <a:r>
            <a:rPr lang="en-GB" sz="1800" dirty="0">
              <a:latin typeface="+mn-lt"/>
            </a:rPr>
            <a:t>Vacuum Tube</a:t>
          </a:r>
          <a:endParaRPr lang="en-US" sz="1800" dirty="0">
            <a:latin typeface="+mn-lt"/>
          </a:endParaRPr>
        </a:p>
      </dgm:t>
    </dgm:pt>
    <dgm:pt modelId="{8E5EE4D1-908E-455C-B8B3-281AD42DEC9A}" type="parTrans" cxnId="{B99CA6C9-28D1-4DDB-B8EC-AED73AD115CA}">
      <dgm:prSet/>
      <dgm:spPr/>
      <dgm:t>
        <a:bodyPr/>
        <a:lstStyle/>
        <a:p>
          <a:pPr algn="ctr"/>
          <a:endParaRPr lang="en-US">
            <a:latin typeface="+mn-lt"/>
          </a:endParaRPr>
        </a:p>
      </dgm:t>
    </dgm:pt>
    <dgm:pt modelId="{B208B24A-E9FD-40A9-B764-FB7C2B7ED8B9}" type="sibTrans" cxnId="{B99CA6C9-28D1-4DDB-B8EC-AED73AD115CA}">
      <dgm:prSet/>
      <dgm:spPr/>
      <dgm:t>
        <a:bodyPr/>
        <a:lstStyle/>
        <a:p>
          <a:pPr algn="ctr"/>
          <a:endParaRPr lang="en-US">
            <a:latin typeface="+mn-lt"/>
          </a:endParaRPr>
        </a:p>
      </dgm:t>
    </dgm:pt>
    <dgm:pt modelId="{91969DED-4CB8-4A14-A50B-3F7B848E46B5}">
      <dgm:prSet phldrT="[Text]" phldr="0"/>
      <dgm:spPr/>
      <dgm:t>
        <a:bodyPr/>
        <a:lstStyle/>
        <a:p>
          <a:pPr>
            <a:defRPr b="1"/>
          </a:pPr>
          <a:r>
            <a:rPr lang="en-US" dirty="0">
              <a:latin typeface="+mn-lt"/>
            </a:rPr>
            <a:t>Second Gen</a:t>
          </a: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r>
            <a:rPr lang="en-US" sz="1800" dirty="0">
              <a:latin typeface="+mn-lt"/>
            </a:rPr>
            <a:t>Transistor</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3CC73758-10C1-47F8-AFA7-1A986D4DDD60}">
      <dgm:prSet phldrT="[Text]" phldr="0"/>
      <dgm:spPr/>
      <dgm:t>
        <a:bodyPr/>
        <a:lstStyle/>
        <a:p>
          <a:pPr>
            <a:defRPr b="1"/>
          </a:pPr>
          <a:r>
            <a:rPr lang="en-GB" dirty="0">
              <a:latin typeface="+mn-lt"/>
            </a:rPr>
            <a:t>Third Gen</a:t>
          </a:r>
          <a:endParaRPr lang="en-US" dirty="0">
            <a:latin typeface="+mn-lt"/>
          </a:endParaRPr>
        </a:p>
      </dgm:t>
    </dgm:pt>
    <dgm:pt modelId="{FF6AE4B6-4A2F-49EE-9316-9AF55E77838B}" type="parTrans" cxnId="{4A69F85D-5C15-48FD-893A-B3050E1BADEB}">
      <dgm:prSet/>
      <dgm:spPr/>
      <dgm:t>
        <a:bodyPr/>
        <a:lstStyle/>
        <a:p>
          <a:pPr algn="ctr"/>
          <a:endParaRPr lang="en-US">
            <a:latin typeface="+mn-lt"/>
          </a:endParaRPr>
        </a:p>
      </dgm:t>
    </dgm:pt>
    <dgm:pt modelId="{D8170BBA-6035-4773-8431-FEDD687647FF}" type="sibTrans" cxnId="{4A69F85D-5C15-48FD-893A-B3050E1BADEB}">
      <dgm:prSet/>
      <dgm:spPr/>
      <dgm:t>
        <a:bodyPr/>
        <a:lstStyle/>
        <a:p>
          <a:pPr algn="ctr"/>
          <a:endParaRPr lang="en-US">
            <a:latin typeface="+mn-lt"/>
          </a:endParaRPr>
        </a:p>
      </dgm:t>
    </dgm:pt>
    <dgm:pt modelId="{FD9CA14A-483C-4869-B0C1-7C5FB7EEDBCC}">
      <dgm:prSet phldrT="[Text]" phldr="0" custT="1"/>
      <dgm:spPr/>
      <dgm:t>
        <a:bodyPr/>
        <a:lstStyle/>
        <a:p>
          <a:r>
            <a:rPr lang="en-US" sz="1800" dirty="0">
              <a:latin typeface="+mn-lt"/>
            </a:rPr>
            <a:t>Integrated Circuit</a:t>
          </a:r>
        </a:p>
      </dgm:t>
    </dgm:pt>
    <dgm:pt modelId="{8182A92F-45BA-4CD1-8E43-0B0810A50FEB}" type="parTrans" cxnId="{5EDA943F-300F-408A-A52E-3D5140FD5C22}">
      <dgm:prSet/>
      <dgm:spPr/>
      <dgm:t>
        <a:bodyPr/>
        <a:lstStyle/>
        <a:p>
          <a:pPr algn="ctr"/>
          <a:endParaRPr lang="en-US">
            <a:latin typeface="+mn-lt"/>
          </a:endParaRPr>
        </a:p>
      </dgm:t>
    </dgm:pt>
    <dgm:pt modelId="{914BB93C-EA8A-4B5B-8F06-30DA7C7F4B7B}" type="sibTrans" cxnId="{5EDA943F-300F-408A-A52E-3D5140FD5C22}">
      <dgm:prSet/>
      <dgm:spPr/>
      <dgm:t>
        <a:bodyPr/>
        <a:lstStyle/>
        <a:p>
          <a:pPr algn="ctr"/>
          <a:endParaRPr lang="en-US">
            <a:latin typeface="+mn-lt"/>
          </a:endParaRPr>
        </a:p>
      </dgm:t>
    </dgm:pt>
    <dgm:pt modelId="{D2FE027B-4161-41E1-B4D4-02AECB2E3FA0}">
      <dgm:prSet phldrT="[Text]" phldr="0"/>
      <dgm:spPr/>
      <dgm:t>
        <a:bodyPr/>
        <a:lstStyle/>
        <a:p>
          <a:pPr>
            <a:defRPr b="1"/>
          </a:pPr>
          <a:r>
            <a:rPr lang="en-US" dirty="0">
              <a:latin typeface="+mn-lt"/>
            </a:rPr>
            <a:t>Fourth Gen</a:t>
          </a:r>
        </a:p>
      </dgm:t>
    </dgm:pt>
    <dgm:pt modelId="{88680CFE-3CE0-4842-B3D3-716D3B671238}" type="parTrans" cxnId="{4F4F82A2-02F1-492B-96C1-46C070BEFCE3}">
      <dgm:prSet/>
      <dgm:spPr/>
      <dgm:t>
        <a:bodyPr/>
        <a:lstStyle/>
        <a:p>
          <a:pPr algn="ctr"/>
          <a:endParaRPr lang="en-US">
            <a:latin typeface="+mn-lt"/>
          </a:endParaRPr>
        </a:p>
      </dgm:t>
    </dgm:pt>
    <dgm:pt modelId="{4D59E06B-629C-40B5-96D3-423B7A56C945}" type="sibTrans" cxnId="{4F4F82A2-02F1-492B-96C1-46C070BEFCE3}">
      <dgm:prSet/>
      <dgm:spPr/>
      <dgm:t>
        <a:bodyPr/>
        <a:lstStyle/>
        <a:p>
          <a:pPr algn="ctr"/>
          <a:endParaRPr lang="en-US">
            <a:latin typeface="+mn-lt"/>
          </a:endParaRPr>
        </a:p>
      </dgm:t>
    </dgm:pt>
    <dgm:pt modelId="{2BE415B7-7185-4956-8487-237B40BC0EE5}">
      <dgm:prSet phldrT="[Text]" phldr="0" custT="1"/>
      <dgm:spPr/>
      <dgm:t>
        <a:bodyPr/>
        <a:lstStyle/>
        <a:p>
          <a:r>
            <a:rPr lang="en-GB" sz="1800" dirty="0">
              <a:latin typeface="+mn-lt"/>
            </a:rPr>
            <a:t>Very</a:t>
          </a:r>
          <a:r>
            <a:rPr lang="en-GB" sz="1800" baseline="0" dirty="0">
              <a:latin typeface="+mn-lt"/>
            </a:rPr>
            <a:t> large </a:t>
          </a:r>
          <a:r>
            <a:rPr lang="en-GB" sz="1800" dirty="0"/>
            <a:t>integrated</a:t>
          </a:r>
          <a:r>
            <a:rPr lang="en-GB" sz="1800" baseline="0" dirty="0">
              <a:latin typeface="+mn-lt"/>
            </a:rPr>
            <a:t> circuit</a:t>
          </a:r>
          <a:endParaRPr lang="en-US" sz="1800" dirty="0">
            <a:latin typeface="+mn-lt"/>
          </a:endParaRP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03C95019-029E-4EF4-A6D1-7397A178516D}">
      <dgm:prSet/>
      <dgm:spPr/>
      <dgm:t>
        <a:bodyPr/>
        <a:lstStyle/>
        <a:p>
          <a:pPr>
            <a:defRPr b="1"/>
          </a:pPr>
          <a:endParaRPr lang="en-US"/>
        </a:p>
      </dgm:t>
    </dgm:pt>
    <dgm:pt modelId="{7AE3C878-2165-4A7D-9095-0FCB7B186FF2}" type="parTrans" cxnId="{CFBBAC89-C278-47CC-A19F-7565843D4751}">
      <dgm:prSet/>
      <dgm:spPr/>
      <dgm:t>
        <a:bodyPr/>
        <a:lstStyle/>
        <a:p>
          <a:endParaRPr lang="en-US"/>
        </a:p>
      </dgm:t>
    </dgm:pt>
    <dgm:pt modelId="{DB64AED8-6E97-42F0-B323-33698180277E}" type="sibTrans" cxnId="{CFBBAC89-C278-47CC-A19F-7565843D4751}">
      <dgm:prSet/>
      <dgm:spPr/>
      <dgm:t>
        <a:bodyPr/>
        <a:lstStyle/>
        <a:p>
          <a:endParaRPr lang="en-US"/>
        </a:p>
      </dgm:t>
    </dgm:pt>
    <dgm:pt modelId="{C3298E2C-9CB4-4B8F-A620-F70A9FD5FB58}">
      <dgm:prSet/>
      <dgm:spPr/>
      <dgm:t>
        <a:bodyPr/>
        <a:lstStyle/>
        <a:p>
          <a:r>
            <a:rPr lang="en-GB" dirty="0"/>
            <a:t>Ultra Large size integrated circuit</a:t>
          </a:r>
          <a:endParaRPr lang="en-US" dirty="0"/>
        </a:p>
      </dgm:t>
    </dgm:pt>
    <dgm:pt modelId="{5613213C-82C8-4586-84AC-A126978111AF}" type="parTrans" cxnId="{4D54EEFD-D224-4B16-9C7A-DDE6B6AC590A}">
      <dgm:prSet/>
      <dgm:spPr/>
    </dgm:pt>
    <dgm:pt modelId="{0CB84777-4139-46DB-BC18-28B90BF7AE84}" type="sibTrans" cxnId="{4D54EEFD-D224-4B16-9C7A-DDE6B6AC590A}">
      <dgm:prSet/>
      <dgm:spPr/>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5" custLinFactNeighborX="-20473" custLinFactNeighborY="4179">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5" custScaleX="63618"/>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5"/>
      <dgm:spPr>
        <a:noFill/>
        <a:ln w="6350" cap="flat" cmpd="sng" algn="in">
          <a:solidFill>
            <a:schemeClr val="dk1">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5"/>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5">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5"/>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5"/>
      <dgm:spPr>
        <a:noFill/>
        <a:ln w="6350" cap="flat" cmpd="sng" algn="in">
          <a:solidFill>
            <a:schemeClr val="dk1">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5"/>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5">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5"/>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5"/>
      <dgm:spPr>
        <a:noFill/>
        <a:ln w="6350" cap="flat" cmpd="sng" algn="in">
          <a:solidFill>
            <a:schemeClr val="dk1">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5"/>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5">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5"/>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5"/>
      <dgm:spPr>
        <a:noFill/>
        <a:ln w="6350" cap="flat" cmpd="sng" algn="in">
          <a:solidFill>
            <a:schemeClr val="dk1">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5"/>
      <dgm:spPr/>
    </dgm:pt>
    <dgm:pt modelId="{34434334-A935-4057-946F-93B826088F38}" type="pres">
      <dgm:prSet presAssocID="{D2FE027B-4161-41E1-B4D4-02AECB2E3FA0}" presName="EmptyPlaceHolder" presStyleCnt="0"/>
      <dgm:spPr/>
    </dgm:pt>
    <dgm:pt modelId="{D824ED7B-E25C-4FF8-976B-2C86E43B592C}" type="pres">
      <dgm:prSet presAssocID="{4D59E06B-629C-40B5-96D3-423B7A56C945}" presName="spaceBetweenRectangles" presStyleCnt="0"/>
      <dgm:spPr/>
    </dgm:pt>
    <dgm:pt modelId="{F85417A9-C7F3-479A-B82F-03CAC109FFA7}" type="pres">
      <dgm:prSet presAssocID="{03C95019-029E-4EF4-A6D1-7397A178516D}" presName="composite" presStyleCnt="0"/>
      <dgm:spPr/>
    </dgm:pt>
    <dgm:pt modelId="{C090D10E-0C34-4811-81D2-CD5E8D5B0394}" type="pres">
      <dgm:prSet presAssocID="{03C95019-029E-4EF4-A6D1-7397A178516D}" presName="L1TextContainer" presStyleLbl="revTx" presStyleIdx="4" presStyleCnt="5">
        <dgm:presLayoutVars>
          <dgm:chMax val="1"/>
          <dgm:chPref val="1"/>
          <dgm:bulletEnabled val="1"/>
        </dgm:presLayoutVars>
      </dgm:prSet>
      <dgm:spPr/>
    </dgm:pt>
    <dgm:pt modelId="{26E78C59-8DAD-4FC4-AAAC-970BBDF59944}" type="pres">
      <dgm:prSet presAssocID="{03C95019-029E-4EF4-A6D1-7397A178516D}" presName="L2TextContainerWrapper" presStyleCnt="0">
        <dgm:presLayoutVars>
          <dgm:chMax val="0"/>
          <dgm:chPref val="0"/>
          <dgm:bulletEnabled val="1"/>
        </dgm:presLayoutVars>
      </dgm:prSet>
      <dgm:spPr/>
    </dgm:pt>
    <dgm:pt modelId="{BFAC6AF5-9446-4D23-B7AA-1AC1C0715ECF}" type="pres">
      <dgm:prSet presAssocID="{03C95019-029E-4EF4-A6D1-7397A178516D}" presName="L2TextContainer" presStyleLbl="bgAcc1" presStyleIdx="4" presStyleCnt="5"/>
      <dgm:spPr/>
    </dgm:pt>
    <dgm:pt modelId="{BE575842-FB3C-4249-9984-EB9519056073}" type="pres">
      <dgm:prSet presAssocID="{03C95019-029E-4EF4-A6D1-7397A178516D}" presName="FlexibleEmptyPlaceHolder" presStyleCnt="0"/>
      <dgm:spPr/>
    </dgm:pt>
    <dgm:pt modelId="{C61BAADC-43E1-4576-A360-262C3C9AAB20}" type="pres">
      <dgm:prSet presAssocID="{03C95019-029E-4EF4-A6D1-7397A178516D}" presName="ConnectLine" presStyleLbl="sibTrans1D1" presStyleIdx="4" presStyleCnt="5"/>
      <dgm:spPr>
        <a:noFill/>
        <a:ln w="6350" cap="flat" cmpd="sng" algn="in">
          <a:solidFill>
            <a:schemeClr val="dk1">
              <a:hueOff val="0"/>
              <a:satOff val="0"/>
              <a:lumOff val="0"/>
              <a:alphaOff val="0"/>
            </a:schemeClr>
          </a:solidFill>
          <a:prstDash val="dash"/>
        </a:ln>
        <a:effectLst/>
      </dgm:spPr>
    </dgm:pt>
    <dgm:pt modelId="{EDA1CCD8-D5F3-4F3F-A13B-C353AC642649}" type="pres">
      <dgm:prSet presAssocID="{03C95019-029E-4EF4-A6D1-7397A178516D}" presName="ConnectorPoint" presStyleLbl="alignNode1" presStyleIdx="4" presStyleCnt="5"/>
      <dgm:spPr/>
    </dgm:pt>
    <dgm:pt modelId="{C78A9F55-8C81-496B-BC59-4794CAA08AD5}" type="pres">
      <dgm:prSet presAssocID="{03C95019-029E-4EF4-A6D1-7397A178516D}"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03862556-3FD5-4F70-BAFE-78769A37B690}" type="presOf" srcId="{03C95019-029E-4EF4-A6D1-7397A178516D}" destId="{C090D10E-0C34-4811-81D2-CD5E8D5B0394}" srcOrd="0" destOrd="0" presId="urn:microsoft.com/office/officeart/2016/7/layout/BasicTimeline"/>
    <dgm:cxn modelId="{41643976-DEF5-44B7-B9E7-888F3AEFC45F}" type="presOf" srcId="{3CC73758-10C1-47F8-AFA7-1A986D4DDD60}" destId="{E712D073-0B15-4887-9DCE-A27BCACBC178}" srcOrd="0" destOrd="0" presId="urn:microsoft.com/office/officeart/2016/7/layout/BasicTimeline"/>
    <dgm:cxn modelId="{CFBBAC89-C278-47CC-A19F-7565843D4751}" srcId="{A66480AC-C0DE-4E5E-9ECD-9AE37E3FCB79}" destId="{03C95019-029E-4EF4-A6D1-7397A178516D}" srcOrd="4" destOrd="0" parTransId="{7AE3C878-2165-4A7D-9095-0FCB7B186FF2}" sibTransId="{DB64AED8-6E97-42F0-B323-33698180277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62CE0D2-0401-4205-8C11-BE73786B4224}" type="presOf" srcId="{C3298E2C-9CB4-4B8F-A620-F70A9FD5FB58}" destId="{BFAC6AF5-9446-4D23-B7AA-1AC1C0715ECF}" srcOrd="0" destOrd="0" presId="urn:microsoft.com/office/officeart/2016/7/layout/BasicTimeline"/>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4D54EEFD-D224-4B16-9C7A-DDE6B6AC590A}" srcId="{03C95019-029E-4EF4-A6D1-7397A178516D}" destId="{C3298E2C-9CB4-4B8F-A620-F70A9FD5FB58}" srcOrd="0" destOrd="0" parTransId="{5613213C-82C8-4586-84AC-A126978111AF}" sibTransId="{0CB84777-4139-46DB-BC18-28B90BF7AE84}"/>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 modelId="{30391472-AD84-4F13-A0B5-1114E5C932CC}" type="presParOf" srcId="{BDA8F949-88B8-486D-9E41-ABA1463A8926}" destId="{D824ED7B-E25C-4FF8-976B-2C86E43B592C}" srcOrd="7" destOrd="0" presId="urn:microsoft.com/office/officeart/2016/7/layout/BasicTimeline"/>
    <dgm:cxn modelId="{45869895-9C86-40DF-B283-DA779CFF2767}" type="presParOf" srcId="{BDA8F949-88B8-486D-9E41-ABA1463A8926}" destId="{F85417A9-C7F3-479A-B82F-03CAC109FFA7}" srcOrd="8" destOrd="0" presId="urn:microsoft.com/office/officeart/2016/7/layout/BasicTimeline"/>
    <dgm:cxn modelId="{D2DB9F71-18A9-4E91-80B0-F232C8974519}" type="presParOf" srcId="{F85417A9-C7F3-479A-B82F-03CAC109FFA7}" destId="{C090D10E-0C34-4811-81D2-CD5E8D5B0394}" srcOrd="0" destOrd="0" presId="urn:microsoft.com/office/officeart/2016/7/layout/BasicTimeline"/>
    <dgm:cxn modelId="{DA73C44A-47F8-4C02-90D8-D7C9589C9A9C}" type="presParOf" srcId="{F85417A9-C7F3-479A-B82F-03CAC109FFA7}" destId="{26E78C59-8DAD-4FC4-AAAC-970BBDF59944}" srcOrd="1" destOrd="0" presId="urn:microsoft.com/office/officeart/2016/7/layout/BasicTimeline"/>
    <dgm:cxn modelId="{88BC47CF-F965-443F-B331-2215FC214F64}" type="presParOf" srcId="{26E78C59-8DAD-4FC4-AAAC-970BBDF59944}" destId="{BFAC6AF5-9446-4D23-B7AA-1AC1C0715ECF}" srcOrd="0" destOrd="0" presId="urn:microsoft.com/office/officeart/2016/7/layout/BasicTimeline"/>
    <dgm:cxn modelId="{21DD10FF-9FFC-44A7-8E61-9E5EA96C0DA5}" type="presParOf" srcId="{26E78C59-8DAD-4FC4-AAAC-970BBDF59944}" destId="{BE575842-FB3C-4249-9984-EB9519056073}" srcOrd="1" destOrd="0" presId="urn:microsoft.com/office/officeart/2016/7/layout/BasicTimeline"/>
    <dgm:cxn modelId="{075CE4C8-62F2-4CFF-BA09-71254D680B27}" type="presParOf" srcId="{F85417A9-C7F3-479A-B82F-03CAC109FFA7}" destId="{C61BAADC-43E1-4576-A360-262C3C9AAB20}" srcOrd="2" destOrd="0" presId="urn:microsoft.com/office/officeart/2016/7/layout/BasicTimeline"/>
    <dgm:cxn modelId="{D70C769F-11E1-4AFF-BC3F-D790F2F35CDA}" type="presParOf" srcId="{F85417A9-C7F3-479A-B82F-03CAC109FFA7}" destId="{EDA1CCD8-D5F3-4F3F-A13B-C353AC642649}" srcOrd="3" destOrd="0" presId="urn:microsoft.com/office/officeart/2016/7/layout/BasicTimeline"/>
    <dgm:cxn modelId="{7581ED6C-535F-4A38-AF53-4711EF2A830E}" type="presParOf" srcId="{F85417A9-C7F3-479A-B82F-03CAC109FFA7}" destId="{C78A9F55-8C81-496B-BC59-4794CAA08AD5}"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613693"/>
          <a:ext cx="10204450" cy="0"/>
        </a:xfrm>
        <a:prstGeom prst="line">
          <a:avLst/>
        </a:prstGeom>
        <a:solidFill>
          <a:schemeClr val="lt1">
            <a:alpha val="90000"/>
            <a:tint val="40000"/>
            <a:hueOff val="0"/>
            <a:satOff val="0"/>
            <a:lumOff val="0"/>
            <a:alphaOff val="0"/>
          </a:schemeClr>
        </a:solidFill>
        <a:ln w="34925" cap="flat" cmpd="sng" algn="in">
          <a:solidFill>
            <a:schemeClr val="dk1">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0" y="1748347"/>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GB" sz="1800" kern="1200" dirty="0">
              <a:latin typeface="+mn-lt"/>
            </a:rPr>
            <a:t>First Gen</a:t>
          </a:r>
          <a:endParaRPr lang="en-US" sz="1800" kern="1200" dirty="0">
            <a:latin typeface="+mn-lt"/>
          </a:endParaRPr>
        </a:p>
      </dsp:txBody>
      <dsp:txXfrm>
        <a:off x="0" y="1748347"/>
        <a:ext cx="2700990" cy="364694"/>
      </dsp:txXfrm>
    </dsp:sp>
    <dsp:sp modelId="{BA29120C-7C6B-4F62-9079-4AD528BC0744}">
      <dsp:nvSpPr>
        <dsp:cNvPr id="0" name=""/>
        <dsp:cNvSpPr/>
      </dsp:nvSpPr>
      <dsp:spPr>
        <a:xfrm>
          <a:off x="7175" y="381436"/>
          <a:ext cx="1952631"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GB" sz="1800" kern="1200" dirty="0">
              <a:latin typeface="+mn-lt"/>
            </a:rPr>
            <a:t>Vacuum Tube</a:t>
          </a:r>
          <a:endParaRPr lang="en-US" sz="1800" kern="1200" dirty="0">
            <a:latin typeface="+mn-lt"/>
          </a:endParaRPr>
        </a:p>
      </dsp:txBody>
      <dsp:txXfrm>
        <a:off x="37395" y="411656"/>
        <a:ext cx="1892191" cy="558613"/>
      </dsp:txXfrm>
    </dsp:sp>
    <dsp:sp modelId="{A95DB80B-444A-4D69-B205-3A801BB8524A}">
      <dsp:nvSpPr>
        <dsp:cNvPr id="0" name=""/>
        <dsp:cNvSpPr/>
      </dsp:nvSpPr>
      <dsp:spPr>
        <a:xfrm>
          <a:off x="1541828"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71531" y="1129585"/>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latin typeface="+mn-lt"/>
            </a:rPr>
            <a:t>Second Gen</a:t>
          </a:r>
        </a:p>
      </dsp:txBody>
      <dsp:txXfrm>
        <a:off x="1971531" y="1129585"/>
        <a:ext cx="2700990" cy="364694"/>
      </dsp:txXfrm>
    </dsp:sp>
    <dsp:sp modelId="{FA19A0AA-8B0B-4AA8-A80D-08CFFDD3F112}">
      <dsp:nvSpPr>
        <dsp:cNvPr id="0" name=""/>
        <dsp:cNvSpPr/>
      </dsp:nvSpPr>
      <dsp:spPr>
        <a:xfrm>
          <a:off x="1517623"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87373" y="2226897"/>
          <a:ext cx="3069307"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Transistor</a:t>
          </a:r>
        </a:p>
      </dsp:txBody>
      <dsp:txXfrm>
        <a:off x="1817593" y="2257117"/>
        <a:ext cx="3008867" cy="558613"/>
      </dsp:txXfrm>
    </dsp:sp>
    <dsp:sp modelId="{DBD74D6B-057A-432C-9067-BF618C19EB2A}">
      <dsp:nvSpPr>
        <dsp:cNvPr id="0" name=""/>
        <dsp:cNvSpPr/>
      </dsp:nvSpPr>
      <dsp:spPr>
        <a:xfrm>
          <a:off x="3322026"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751729" y="1733107"/>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r>
            <a:rPr lang="en-GB" sz="1800" kern="1200" dirty="0">
              <a:latin typeface="+mn-lt"/>
            </a:rPr>
            <a:t>Third Gen</a:t>
          </a:r>
          <a:endParaRPr lang="en-US" sz="1800" kern="1200" dirty="0">
            <a:latin typeface="+mn-lt"/>
          </a:endParaRPr>
        </a:p>
      </dsp:txBody>
      <dsp:txXfrm>
        <a:off x="3751729" y="1733107"/>
        <a:ext cx="2700990" cy="364694"/>
      </dsp:txXfrm>
    </dsp:sp>
    <dsp:sp modelId="{0F979253-FD39-4920-BFCA-78C564B167EA}">
      <dsp:nvSpPr>
        <dsp:cNvPr id="0" name=""/>
        <dsp:cNvSpPr/>
      </dsp:nvSpPr>
      <dsp:spPr>
        <a:xfrm>
          <a:off x="3297821"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567571" y="381436"/>
          <a:ext cx="3069307"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Integrated Circuit</a:t>
          </a:r>
        </a:p>
      </dsp:txBody>
      <dsp:txXfrm>
        <a:off x="3597791" y="411656"/>
        <a:ext cx="3008867" cy="558613"/>
      </dsp:txXfrm>
    </dsp:sp>
    <dsp:sp modelId="{DCAE8A46-752C-4E82-84CE-E790E1F2918E}">
      <dsp:nvSpPr>
        <dsp:cNvPr id="0" name=""/>
        <dsp:cNvSpPr/>
      </dsp:nvSpPr>
      <dsp:spPr>
        <a:xfrm>
          <a:off x="5102225"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5531928" y="1129585"/>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00100">
            <a:lnSpc>
              <a:spcPct val="90000"/>
            </a:lnSpc>
            <a:spcBef>
              <a:spcPct val="0"/>
            </a:spcBef>
            <a:spcAft>
              <a:spcPct val="35000"/>
            </a:spcAft>
            <a:buNone/>
            <a:defRPr b="1"/>
          </a:pPr>
          <a:r>
            <a:rPr lang="en-US" sz="1800" kern="1200" dirty="0">
              <a:latin typeface="+mn-lt"/>
            </a:rPr>
            <a:t>Fourth Gen</a:t>
          </a:r>
        </a:p>
      </dsp:txBody>
      <dsp:txXfrm>
        <a:off x="5531928" y="1129585"/>
        <a:ext cx="2700990" cy="364694"/>
      </dsp:txXfrm>
    </dsp:sp>
    <dsp:sp modelId="{B6459BF8-D2C3-4018-9C28-98667DC203F4}">
      <dsp:nvSpPr>
        <dsp:cNvPr id="0" name=""/>
        <dsp:cNvSpPr/>
      </dsp:nvSpPr>
      <dsp:spPr>
        <a:xfrm>
          <a:off x="5078019"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5347769" y="2226897"/>
          <a:ext cx="3069307" cy="619053"/>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GB" sz="1800" kern="1200" dirty="0">
              <a:latin typeface="+mn-lt"/>
            </a:rPr>
            <a:t>Very</a:t>
          </a:r>
          <a:r>
            <a:rPr lang="en-GB" sz="1800" kern="1200" baseline="0" dirty="0">
              <a:latin typeface="+mn-lt"/>
            </a:rPr>
            <a:t> large </a:t>
          </a:r>
          <a:r>
            <a:rPr lang="en-GB" sz="1800" kern="1200" dirty="0"/>
            <a:t>integrated</a:t>
          </a:r>
          <a:r>
            <a:rPr lang="en-GB" sz="1800" kern="1200" baseline="0" dirty="0">
              <a:latin typeface="+mn-lt"/>
            </a:rPr>
            <a:t> circuit</a:t>
          </a:r>
          <a:endParaRPr lang="en-US" sz="1800" kern="1200" dirty="0">
            <a:latin typeface="+mn-lt"/>
          </a:endParaRPr>
        </a:p>
      </dsp:txBody>
      <dsp:txXfrm>
        <a:off x="5377989" y="2257117"/>
        <a:ext cx="3008867" cy="558613"/>
      </dsp:txXfrm>
    </dsp:sp>
    <dsp:sp modelId="{086FB9B1-82B2-4197-8B33-6E7FF94F8D2E}">
      <dsp:nvSpPr>
        <dsp:cNvPr id="0" name=""/>
        <dsp:cNvSpPr/>
      </dsp:nvSpPr>
      <dsp:spPr>
        <a:xfrm>
          <a:off x="6882423" y="1613693"/>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090D10E-0C34-4811-81D2-CD5E8D5B0394}">
      <dsp:nvSpPr>
        <dsp:cNvPr id="0" name=""/>
        <dsp:cNvSpPr/>
      </dsp:nvSpPr>
      <dsp:spPr>
        <a:xfrm>
          <a:off x="7312126" y="1733107"/>
          <a:ext cx="2700990" cy="364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00100">
            <a:lnSpc>
              <a:spcPct val="90000"/>
            </a:lnSpc>
            <a:spcBef>
              <a:spcPct val="0"/>
            </a:spcBef>
            <a:spcAft>
              <a:spcPct val="35000"/>
            </a:spcAft>
            <a:buNone/>
            <a:defRPr b="1"/>
          </a:pPr>
          <a:endParaRPr lang="en-US" sz="1800" kern="1200"/>
        </a:p>
      </dsp:txBody>
      <dsp:txXfrm>
        <a:off x="7312126" y="1733107"/>
        <a:ext cx="2700990" cy="364694"/>
      </dsp:txXfrm>
    </dsp:sp>
    <dsp:sp modelId="{3F359E8B-7C7E-4FD9-B106-36CCBFC731D5}">
      <dsp:nvSpPr>
        <dsp:cNvPr id="0" name=""/>
        <dsp:cNvSpPr/>
      </dsp:nvSpPr>
      <dsp:spPr>
        <a:xfrm>
          <a:off x="6858217"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AC6AF5-9446-4D23-B7AA-1AC1C0715ECF}">
      <dsp:nvSpPr>
        <dsp:cNvPr id="0" name=""/>
        <dsp:cNvSpPr/>
      </dsp:nvSpPr>
      <dsp:spPr>
        <a:xfrm>
          <a:off x="7127967" y="450220"/>
          <a:ext cx="3069307" cy="550269"/>
        </a:xfrm>
        <a:prstGeom prst="roundRect">
          <a:avLst/>
        </a:prstGeom>
        <a:solidFill>
          <a:schemeClr val="dk1">
            <a:alpha val="90000"/>
            <a:tint val="40000"/>
            <a:hueOff val="0"/>
            <a:satOff val="0"/>
            <a:lumOff val="0"/>
            <a:alphaOff val="0"/>
          </a:schemeClr>
        </a:solidFill>
        <a:ln w="34925" cap="flat" cmpd="sng" algn="in">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33350" bIns="133350" numCol="1" spcCol="1270" anchor="ctr" anchorCtr="0">
          <a:noAutofit/>
        </a:bodyPr>
        <a:lstStyle/>
        <a:p>
          <a:pPr marL="0" lvl="0" indent="0" algn="l" defTabSz="666750">
            <a:lnSpc>
              <a:spcPct val="90000"/>
            </a:lnSpc>
            <a:spcBef>
              <a:spcPct val="0"/>
            </a:spcBef>
            <a:spcAft>
              <a:spcPct val="35000"/>
            </a:spcAft>
            <a:buNone/>
          </a:pPr>
          <a:r>
            <a:rPr lang="en-GB" sz="1500" kern="1200" dirty="0"/>
            <a:t>Ultra Large size integrated circuit</a:t>
          </a:r>
          <a:endParaRPr lang="en-US" sz="1500" kern="1200" dirty="0"/>
        </a:p>
      </dsp:txBody>
      <dsp:txXfrm>
        <a:off x="7154829" y="477082"/>
        <a:ext cx="3015583" cy="496545"/>
      </dsp:txXfrm>
    </dsp:sp>
    <dsp:sp modelId="{C61BAADC-43E1-4576-A360-262C3C9AAB20}">
      <dsp:nvSpPr>
        <dsp:cNvPr id="0" name=""/>
        <dsp:cNvSpPr/>
      </dsp:nvSpPr>
      <dsp:spPr>
        <a:xfrm>
          <a:off x="8662621" y="1000490"/>
          <a:ext cx="0" cy="613203"/>
        </a:xfrm>
        <a:prstGeom prst="line">
          <a:avLst/>
        </a:prstGeom>
        <a:noFill/>
        <a:ln w="6350" cap="flat" cmpd="sng" algn="in">
          <a:solidFill>
            <a:schemeClr val="dk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DA1CCD8-D5F3-4F3F-A13B-C353AC642649}">
      <dsp:nvSpPr>
        <dsp:cNvPr id="0" name=""/>
        <dsp:cNvSpPr/>
      </dsp:nvSpPr>
      <dsp:spPr>
        <a:xfrm>
          <a:off x="8638415" y="1589488"/>
          <a:ext cx="48410" cy="48410"/>
        </a:xfrm>
        <a:prstGeom prst="ellips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D81C89-AC0D-4BFF-9223-D3157C1DDC5B}"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D7A2-C585-48BF-BF8C-C21FDC051F77}" type="slidenum">
              <a:rPr lang="en-US" smtClean="0"/>
              <a:t>‹#›</a:t>
            </a:fld>
            <a:endParaRPr lang="en-US" dirty="0"/>
          </a:p>
        </p:txBody>
      </p:sp>
    </p:spTree>
    <p:extLst>
      <p:ext uri="{BB962C8B-B14F-4D97-AF65-F5344CB8AC3E}">
        <p14:creationId xmlns:p14="http://schemas.microsoft.com/office/powerpoint/2010/main" val="1372662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9052560" cy="2377440"/>
          </a:xfrm>
        </p:spPr>
        <p:txBody>
          <a:bodyPr anchor="t">
            <a:noAutofit/>
          </a:bodyPr>
          <a:lstStyle>
            <a:lvl1pPr algn="l">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4242816"/>
            <a:ext cx="9052560" cy="1188720"/>
          </a:xfrm>
        </p:spPr>
        <p:txBody>
          <a:bodyPr anchor="b">
            <a:normAutofit/>
          </a:bodyPr>
          <a:lstStyle>
            <a:lvl1pPr marL="0" indent="0" algn="r">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9239762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512064" indent="-512064">
              <a:buSzPct val="100000"/>
              <a:buFont typeface="+mj-lt"/>
              <a:buAutoNum type="arabicPeriod"/>
              <a:defRPr/>
            </a:lvl1pPr>
            <a:lvl2pPr marL="1170432" indent="-457200">
              <a:buSzPct val="100000"/>
              <a:buFont typeface="+mj-lt"/>
              <a:buAutoNum type="alphaLcPeriod"/>
              <a:defRPr/>
            </a:lvl2pPr>
            <a:lvl3pPr marL="1645920" indent="-384048">
              <a:buSzPct val="70000"/>
              <a:buFont typeface="+mj-lt"/>
              <a:buAutoNum type="romanLcPeriod"/>
              <a:defRPr/>
            </a:lvl3pPr>
            <a:lvl4pPr marL="2103120" indent="-384048">
              <a:buSzPct val="70000"/>
              <a:buFont typeface="+mj-lt"/>
              <a:buAutoNum type="arabicParenR"/>
              <a:defRPr/>
            </a:lvl4pPr>
            <a:lvl5pPr marL="2743200" indent="-384048">
              <a:buSzPct val="70000"/>
              <a:buFont typeface="+mj-lt"/>
              <a:buAutoNum type="alphaLcParen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17101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164FD9-A200-1A27-7217-47AF9DF9F598}"/>
              </a:ext>
            </a:extLst>
          </p:cNvPr>
          <p:cNvSpPr>
            <a:spLocks noGrp="1"/>
          </p:cNvSpPr>
          <p:nvPr>
            <p:ph type="ctrTitle"/>
          </p:nvPr>
        </p:nvSpPr>
        <p:spPr>
          <a:xfrm>
            <a:off x="1554480" y="1554480"/>
            <a:ext cx="9052560" cy="2377440"/>
          </a:xfrm>
        </p:spPr>
        <p:txBody>
          <a:bodyPr anchor="b">
            <a:noAutofit/>
          </a:bodyPr>
          <a:lstStyle>
            <a:lvl1pPr algn="ctr">
              <a:defRPr sz="5400" b="1"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27048" y="4069080"/>
            <a:ext cx="9144000" cy="1371600"/>
          </a:xfrm>
        </p:spPr>
        <p:txBody>
          <a:bodyPr>
            <a:normAutofit/>
          </a:bodyPr>
          <a:lstStyle>
            <a:lvl1pPr marL="0" indent="0" algn="ctr">
              <a:lnSpc>
                <a:spcPct val="112000"/>
              </a:lnSpc>
              <a:spcBef>
                <a:spcPts val="40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29768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576072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500253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Section header 01">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2871216"/>
            <a:ext cx="9052560" cy="2523744"/>
          </a:xfrm>
        </p:spPr>
        <p:txBody>
          <a:bodyPr anchor="b">
            <a:noAutofit/>
          </a:bodyPr>
          <a:lstStyle>
            <a:lvl1pPr algn="r">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1554480" y="1554480"/>
            <a:ext cx="9052560" cy="1097280"/>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a:solidFill>
            <a:schemeClr val="tx1"/>
          </a:solidFill>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grp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grpFill/>
            <a:ln w="0">
              <a:noFill/>
              <a:prstDash val="solid"/>
              <a:round/>
              <a:headEnd/>
              <a:tailEnd/>
            </a:ln>
          </p:spPr>
        </p:sp>
      </p:grpSp>
    </p:spTree>
    <p:extLst>
      <p:ext uri="{BB962C8B-B14F-4D97-AF65-F5344CB8AC3E}">
        <p14:creationId xmlns:p14="http://schemas.microsoft.com/office/powerpoint/2010/main" val="375890689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0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1520" y="731520"/>
            <a:ext cx="5261776" cy="3200400"/>
          </a:xfrm>
        </p:spPr>
        <p:txBody>
          <a:bodyPr anchor="b">
            <a:normAutofit/>
          </a:bodyPr>
          <a:lstStyle>
            <a:lvl1pPr algn="l">
              <a:defRPr sz="5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731519" y="3956278"/>
            <a:ext cx="5261775" cy="2167128"/>
          </a:xfrm>
        </p:spPr>
        <p:txBody>
          <a:bodyPr>
            <a:normAutofit/>
          </a:bodyPr>
          <a:lstStyle>
            <a:lvl1pPr marL="0" indent="0" algn="l">
              <a:lnSpc>
                <a:spcPct val="112000"/>
              </a:lnSpc>
              <a:spcBef>
                <a:spcPts val="0"/>
              </a:spcBef>
              <a:spcAft>
                <a:spcPts val="0"/>
              </a:spcAft>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6089904" y="768096"/>
            <a:ext cx="4480560" cy="4498848"/>
          </a:xfrm>
        </p:spPr>
        <p:txBody>
          <a:bodyPr/>
          <a:lstStyle>
            <a:lvl1pPr marL="0" indent="0">
              <a:buNone/>
              <a:defRPr/>
            </a:lvl1pPr>
          </a:lstStyle>
          <a:p>
            <a:r>
              <a:rPr lang="en-US"/>
              <a:t>Click icon to add picture</a:t>
            </a:r>
            <a:endParaRPr lang="en-US" dirty="0"/>
          </a:p>
        </p:txBody>
      </p:sp>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331515117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237744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377440"/>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371600" y="3209544"/>
            <a:ext cx="10204704" cy="32278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36730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0" y="685800"/>
            <a:ext cx="5212080" cy="2103120"/>
          </a:xfrm>
        </p:spPr>
        <p:txBody>
          <a:bodyPr anchor="b">
            <a:normAutofit/>
          </a:bodyPr>
          <a:lstStyle>
            <a:lvl1pPr>
              <a:defRPr sz="3600" b="1" spc="100" baseline="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06D8770C-634E-CA21-85DC-41D4395BF528}"/>
              </a:ext>
            </a:extLst>
          </p:cNvPr>
          <p:cNvSpPr>
            <a:spLocks noGrp="1"/>
          </p:cNvSpPr>
          <p:nvPr>
            <p:ph type="pic" sz="quarter" idx="13"/>
          </p:nvPr>
        </p:nvSpPr>
        <p:spPr>
          <a:xfrm>
            <a:off x="1371600" y="768096"/>
            <a:ext cx="3776472" cy="5340096"/>
          </a:xfr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6309360" y="2999232"/>
            <a:ext cx="5212080" cy="3310128"/>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18289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4663440" cy="5760720"/>
          </a:xfrm>
        </p:spPr>
        <p:txBody>
          <a:bodyPr>
            <a:normAutofit/>
          </a:bodyPr>
          <a:lstStyle>
            <a:lvl1pPr>
              <a:defRPr sz="3600" b="1" spc="100" baseline="0"/>
            </a:lvl1pPr>
          </a:lstStyle>
          <a:p>
            <a:r>
              <a:rPr lang="en-US"/>
              <a:t>Click to edit Master title style</a:t>
            </a:r>
            <a:endParaRPr lang="en-US" dirty="0"/>
          </a:p>
        </p:txBody>
      </p:sp>
      <p:sp>
        <p:nvSpPr>
          <p:cNvPr id="3" name="Content Placeholder 2"/>
          <p:cNvSpPr>
            <a:spLocks noGrp="1"/>
          </p:cNvSpPr>
          <p:nvPr>
            <p:ph idx="1"/>
          </p:nvPr>
        </p:nvSpPr>
        <p:spPr>
          <a:xfrm>
            <a:off x="6309360" y="685800"/>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2CFB8D5A-7E59-4AEA-3F66-398413304E12}"/>
              </a:ext>
            </a:extLst>
          </p:cNvPr>
          <p:cNvSpPr>
            <a:spLocks noGrp="1"/>
          </p:cNvSpPr>
          <p:nvPr>
            <p:ph idx="13"/>
          </p:nvPr>
        </p:nvSpPr>
        <p:spPr>
          <a:xfrm>
            <a:off x="6309360" y="3637722"/>
            <a:ext cx="5212080" cy="2651760"/>
          </a:xfrm>
        </p:spPr>
        <p:txBody>
          <a:bodyPr/>
          <a:lstStyle>
            <a:lvl1pPr marL="0" indent="0">
              <a:buSzPct val="70000"/>
              <a:buNone/>
              <a:defRPr/>
            </a:lvl1pPr>
            <a:lvl2pPr marL="384048" indent="-384048">
              <a:buSzPct val="70000"/>
              <a:buFont typeface="Franklin Gothic Book" panose="020B0503020102020204" pitchFamily="34" charset="0"/>
              <a:buChar char="■"/>
              <a:defRPr/>
            </a:lvl2pPr>
            <a:lvl3pPr marL="914400" indent="-384048">
              <a:buSzPct val="70000"/>
              <a:buFont typeface="Franklin Gothic Book" panose="020B0503020102020204" pitchFamily="34" charset="0"/>
              <a:buChar char="–"/>
              <a:defRPr/>
            </a:lvl3pPr>
            <a:lvl4pPr marL="1371600" indent="-384048">
              <a:buSzPct val="70000"/>
              <a:buFont typeface="Franklin Gothic Book" panose="020B0503020102020204" pitchFamily="34" charset="0"/>
              <a:buChar char="■"/>
              <a:defRPr/>
            </a:lvl4pPr>
            <a:lvl5pPr marL="1828800" indent="-384048">
              <a:buSzPct val="70000"/>
              <a:buFont typeface="Franklin Gothic Book" panose="020B05030201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140475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149840" cy="1645920"/>
          </a:xfrm>
        </p:spPr>
        <p:txBody>
          <a:bodyPr>
            <a:normAutofit/>
          </a:bodyPr>
          <a:lstStyle>
            <a:lvl1pPr>
              <a:defRPr sz="3600" b="1" spc="100" baseline="0"/>
            </a:lvl1p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B895DBE8-6B89-8EA5-868B-87356D3FAF85}"/>
              </a:ext>
            </a:extLst>
          </p:cNvPr>
          <p:cNvSpPr>
            <a:spLocks noGrp="1"/>
          </p:cNvSpPr>
          <p:nvPr>
            <p:ph idx="13"/>
          </p:nvPr>
        </p:nvSpPr>
        <p:spPr>
          <a:xfrm>
            <a:off x="1426464" y="2743200"/>
            <a:ext cx="10149840" cy="3456432"/>
          </a:xfrm>
        </p:spPr>
        <p:txBody>
          <a:bodyPr/>
          <a:lstStyle>
            <a:lvl1pPr>
              <a:buSzPct val="70000"/>
              <a:defRPr/>
            </a:lvl1pPr>
            <a:lvl3pPr>
              <a:buSzPct val="70000"/>
              <a:defRPr/>
            </a:lvl3pPr>
            <a:lvl5pPr>
              <a:buSzPct val="7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B41ED8-AC2E-4560-8CC9-E6292DDF25B6}" type="datetime1">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50027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0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54480" y="1554480"/>
            <a:ext cx="5577840" cy="3840480"/>
          </a:xfrm>
        </p:spPr>
        <p:txBody>
          <a:bodyPr anchor="t">
            <a:noAutofit/>
          </a:bodyPr>
          <a:lstStyle>
            <a:lvl1pPr algn="l">
              <a:defRPr sz="5400" cap="all" baseline="0">
                <a:solidFill>
                  <a:schemeClr val="tx2"/>
                </a:solidFill>
              </a:defRPr>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65ED42FA-5CCA-F252-5E46-7B0091BCC814}"/>
              </a:ext>
            </a:extLst>
          </p:cNvPr>
          <p:cNvSpPr>
            <a:spLocks noGrp="1"/>
          </p:cNvSpPr>
          <p:nvPr>
            <p:ph type="pic" sz="quarter" idx="10"/>
          </p:nvPr>
        </p:nvSpPr>
        <p:spPr>
          <a:xfrm>
            <a:off x="7653528" y="768096"/>
            <a:ext cx="3776472" cy="5340096"/>
          </a:xfrm>
        </p:spPr>
        <p:txBody>
          <a:bodyPr/>
          <a:lstStyle>
            <a:lvl1pPr marL="0" indent="0">
              <a:buNone/>
              <a:defRPr/>
            </a:lvl1pPr>
          </a:lstStyle>
          <a:p>
            <a:r>
              <a:rPr lang="en-US"/>
              <a:t>Click icon to add picture</a:t>
            </a:r>
            <a:endParaRPr lang="en-US" dirty="0"/>
          </a:p>
        </p:txBody>
      </p:sp>
      <p:sp>
        <p:nvSpPr>
          <p:cNvPr id="4" name="Freeform 6">
            <a:extLst>
              <a:ext uri="{FF2B5EF4-FFF2-40B4-BE49-F238E27FC236}">
                <a16:creationId xmlns:a16="http://schemas.microsoft.com/office/drawing/2014/main" id="{6EBE1C39-C107-91D5-DD19-349AD1A9DEAD}"/>
              </a:ext>
            </a:extLst>
          </p:cNvPr>
          <p:cNvSpPr/>
          <p:nvPr userDrawn="1"/>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1"/>
          </a:solidFill>
          <a:ln w="0">
            <a:noFill/>
            <a:prstDash val="solid"/>
            <a:round/>
            <a:headEnd/>
            <a:tailEnd/>
          </a:ln>
        </p:spPr>
      </p:sp>
    </p:spTree>
    <p:extLst>
      <p:ext uri="{BB962C8B-B14F-4D97-AF65-F5344CB8AC3E}">
        <p14:creationId xmlns:p14="http://schemas.microsoft.com/office/powerpoint/2010/main" val="245648746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CB83234-995D-4149-8E1E-BC120E9070D5}" type="datetime1">
              <a:rPr lang="en-US" smtClean="0"/>
              <a:t>4/29/2025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67" r:id="rId4"/>
    <p:sldLayoutId id="2147483671" r:id="rId5"/>
    <p:sldLayoutId id="2147483672" r:id="rId6"/>
    <p:sldLayoutId id="2147483674" r:id="rId7"/>
    <p:sldLayoutId id="2147483675" r:id="rId8"/>
    <p:sldLayoutId id="2147483676" r:id="rId9"/>
    <p:sldLayoutId id="2147483677" r:id="rId10"/>
    <p:sldLayoutId id="2147483649" r:id="rId11"/>
  </p:sldLayoutIdLst>
  <p:hf sldNum="0" hdr="0" ftr="0" dt="0"/>
  <p:txStyles>
    <p:titleStyle>
      <a:lvl1pPr algn="l" defTabSz="914400" rtl="0" eaLnBrk="1" latinLnBrk="0" hangingPunct="1">
        <a:lnSpc>
          <a:spcPct val="89000"/>
        </a:lnSpc>
        <a:spcBef>
          <a:spcPct val="0"/>
        </a:spcBef>
        <a:buNone/>
        <a:defRPr sz="4400" b="1" kern="1200" cap="all" spc="1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47C47-EF1D-4B02-906B-219155AD8D0F}"/>
              </a:ext>
            </a:extLst>
          </p:cNvPr>
          <p:cNvSpPr>
            <a:spLocks noGrp="1"/>
          </p:cNvSpPr>
          <p:nvPr>
            <p:ph type="ctrTitle"/>
          </p:nvPr>
        </p:nvSpPr>
        <p:spPr>
          <a:xfrm>
            <a:off x="1554480" y="1554480"/>
            <a:ext cx="9052560" cy="2377440"/>
          </a:xfrm>
        </p:spPr>
        <p:txBody>
          <a:bodyPr anchor="t" anchorCtr="0">
            <a:normAutofit/>
          </a:bodyPr>
          <a:lstStyle/>
          <a:p>
            <a:r>
              <a:rPr lang="en-US" dirty="0"/>
              <a:t>Generations of Computers</a:t>
            </a:r>
          </a:p>
        </p:txBody>
      </p:sp>
      <p:sp>
        <p:nvSpPr>
          <p:cNvPr id="3" name="Subtitle 2">
            <a:extLst>
              <a:ext uri="{FF2B5EF4-FFF2-40B4-BE49-F238E27FC236}">
                <a16:creationId xmlns:a16="http://schemas.microsoft.com/office/drawing/2014/main" id="{36A0527F-C5FD-4E9B-9F21-5D1FBA31314B}"/>
              </a:ext>
            </a:extLst>
          </p:cNvPr>
          <p:cNvSpPr>
            <a:spLocks noGrp="1"/>
          </p:cNvSpPr>
          <p:nvPr>
            <p:ph type="subTitle" idx="1"/>
          </p:nvPr>
        </p:nvSpPr>
        <p:spPr>
          <a:xfrm>
            <a:off x="1554480" y="4242816"/>
            <a:ext cx="9052560" cy="1188720"/>
          </a:xfrm>
        </p:spPr>
        <p:txBody>
          <a:bodyPr vert="horz" lIns="91440" tIns="45720" rIns="91440" bIns="45720" rtlCol="0" anchor="b" anchorCtr="0">
            <a:normAutofit/>
          </a:bodyPr>
          <a:lstStyle/>
          <a:p>
            <a:r>
              <a:rPr lang="en-US" dirty="0"/>
              <a:t>Piragenth</a:t>
            </a:r>
          </a:p>
        </p:txBody>
      </p:sp>
    </p:spTree>
    <p:extLst>
      <p:ext uri="{BB962C8B-B14F-4D97-AF65-F5344CB8AC3E}">
        <p14:creationId xmlns:p14="http://schemas.microsoft.com/office/powerpoint/2010/main" val="74557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1371600" y="685800"/>
            <a:ext cx="3383280" cy="518160"/>
          </a:xfrm>
          <a:noFill/>
        </p:spPr>
        <p:txBody>
          <a:bodyPr>
            <a:noAutofit/>
          </a:bodyPr>
          <a:lstStyle/>
          <a:p>
            <a:r>
              <a:rPr lang="en-US" dirty="0"/>
              <a:t>Introduction</a:t>
            </a:r>
          </a:p>
        </p:txBody>
      </p:sp>
      <p:sp>
        <p:nvSpPr>
          <p:cNvPr id="5" name="Content Placeholder 4">
            <a:extLst>
              <a:ext uri="{FF2B5EF4-FFF2-40B4-BE49-F238E27FC236}">
                <a16:creationId xmlns:a16="http://schemas.microsoft.com/office/drawing/2014/main" id="{8135D52D-3FFA-B65A-3B8C-F6C0521C12BF}"/>
              </a:ext>
            </a:extLst>
          </p:cNvPr>
          <p:cNvSpPr>
            <a:spLocks noGrp="1"/>
          </p:cNvSpPr>
          <p:nvPr>
            <p:ph idx="1"/>
          </p:nvPr>
        </p:nvSpPr>
        <p:spPr>
          <a:xfrm>
            <a:off x="853440" y="1722120"/>
            <a:ext cx="6050280" cy="4145280"/>
          </a:xfrm>
        </p:spPr>
        <p:txBody>
          <a:bodyPr>
            <a:normAutofit/>
          </a:bodyPr>
          <a:lstStyle/>
          <a:p>
            <a:pPr marL="0" indent="0">
              <a:buNone/>
            </a:pPr>
            <a:r>
              <a:rPr lang="en-GB" dirty="0"/>
              <a:t>The evolution of computers is often categorized into different generations, each marked by a significant technological breakthrough that revolutionized computing power, size, efficiency, and capabilities. These generations reflect the rapid advancements from the bulky, vacuum-tube-based machines of the 1940s to today’s intelligent, AI-powered systems. Understanding these generations not only helps us appreciate the progress in computing but also provides insight into how technology continues to shape our daily lives, industries, and future possibilities.</a:t>
            </a:r>
            <a:endParaRPr lang="en-US" dirty="0"/>
          </a:p>
        </p:txBody>
      </p:sp>
      <p:pic>
        <p:nvPicPr>
          <p:cNvPr id="1026" name="Picture 2" descr="The Evolution of Electronic Computing: From Vacuum Tubes to Transistors –  Beaver Computational Thinking Competition Malaysia">
            <a:extLst>
              <a:ext uri="{FF2B5EF4-FFF2-40B4-BE49-F238E27FC236}">
                <a16:creationId xmlns:a16="http://schemas.microsoft.com/office/drawing/2014/main" id="{DE9D4F5F-A746-BCDD-7954-08F08FF25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3680" y="1024890"/>
            <a:ext cx="5608320" cy="420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371600" y="685800"/>
            <a:ext cx="4663440" cy="2377440"/>
          </a:xfrm>
          <a:noFill/>
        </p:spPr>
        <p:txBody>
          <a:bodyPr>
            <a:noAutofit/>
          </a:bodyPr>
          <a:lstStyle/>
          <a:p>
            <a:r>
              <a:rPr lang="en-US" dirty="0"/>
              <a:t>Generations</a:t>
            </a:r>
          </a:p>
        </p:txBody>
      </p:sp>
      <p:graphicFrame>
        <p:nvGraphicFramePr>
          <p:cNvPr id="13" name="Content Placeholder 12" descr="A timeline of the product launch">
            <a:extLst>
              <a:ext uri="{FF2B5EF4-FFF2-40B4-BE49-F238E27FC236}">
                <a16:creationId xmlns:a16="http://schemas.microsoft.com/office/drawing/2014/main" id="{A7FD81E4-2CEB-1301-59FF-81509B86E571}"/>
              </a:ext>
            </a:extLst>
          </p:cNvPr>
          <p:cNvGraphicFramePr>
            <a:graphicFrameLocks noGrp="1"/>
          </p:cNvGraphicFramePr>
          <p:nvPr>
            <p:ph idx="13"/>
            <p:extLst>
              <p:ext uri="{D42A27DB-BD31-4B8C-83A1-F6EECF244321}">
                <p14:modId xmlns:p14="http://schemas.microsoft.com/office/powerpoint/2010/main" val="184481422"/>
              </p:ext>
            </p:extLst>
          </p:nvPr>
        </p:nvGraphicFramePr>
        <p:xfrm>
          <a:off x="1371600" y="3209925"/>
          <a:ext cx="10204450" cy="32273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4">
            <a:extLst>
              <a:ext uri="{FF2B5EF4-FFF2-40B4-BE49-F238E27FC236}">
                <a16:creationId xmlns:a16="http://schemas.microsoft.com/office/drawing/2014/main" id="{F49E8D86-44C0-A345-F3DE-C0787AE10AEC}"/>
              </a:ext>
            </a:extLst>
          </p:cNvPr>
          <p:cNvSpPr>
            <a:spLocks noGrp="1"/>
          </p:cNvSpPr>
          <p:nvPr>
            <p:ph idx="1"/>
          </p:nvPr>
        </p:nvSpPr>
        <p:spPr/>
        <p:txBody>
          <a:bodyPr/>
          <a:lstStyle/>
          <a:p>
            <a:endParaRPr lang="en-US" dirty="0"/>
          </a:p>
        </p:txBody>
      </p:sp>
      <p:sp>
        <p:nvSpPr>
          <p:cNvPr id="6" name="TextBox 5">
            <a:extLst>
              <a:ext uri="{FF2B5EF4-FFF2-40B4-BE49-F238E27FC236}">
                <a16:creationId xmlns:a16="http://schemas.microsoft.com/office/drawing/2014/main" id="{6C963B8A-034A-7ABA-AB71-05672480800A}"/>
              </a:ext>
            </a:extLst>
          </p:cNvPr>
          <p:cNvSpPr txBox="1"/>
          <p:nvPr/>
        </p:nvSpPr>
        <p:spPr>
          <a:xfrm>
            <a:off x="9464040" y="4968240"/>
            <a:ext cx="1752600" cy="400110"/>
          </a:xfrm>
          <a:prstGeom prst="rect">
            <a:avLst/>
          </a:prstGeom>
          <a:noFill/>
        </p:spPr>
        <p:txBody>
          <a:bodyPr wrap="square" rtlCol="0">
            <a:spAutoFit/>
          </a:bodyPr>
          <a:lstStyle/>
          <a:p>
            <a:r>
              <a:rPr lang="en-GB" sz="2000" b="1" dirty="0"/>
              <a:t>Fifth Gen</a:t>
            </a:r>
            <a:endParaRPr lang="en-US" sz="2000" b="1" dirty="0"/>
          </a:p>
        </p:txBody>
      </p:sp>
    </p:spTree>
    <p:extLst>
      <p:ext uri="{BB962C8B-B14F-4D97-AF65-F5344CB8AC3E}">
        <p14:creationId xmlns:p14="http://schemas.microsoft.com/office/powerpoint/2010/main" val="273724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1371600" y="685800"/>
            <a:ext cx="4297680" cy="5760720"/>
          </a:xfrm>
          <a:noFill/>
        </p:spPr>
        <p:txBody>
          <a:bodyPr>
            <a:noAutofit/>
          </a:bodyPr>
          <a:lstStyle/>
          <a:p>
            <a:r>
              <a:rPr lang="en-US" dirty="0"/>
              <a:t>First Generation (1940s – 1956)</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669280" y="685800"/>
            <a:ext cx="5852160" cy="5760720"/>
          </a:xfrm>
          <a:noFill/>
        </p:spPr>
        <p:txBody>
          <a:bodyPr>
            <a:normAutofit/>
          </a:bodyPr>
          <a:lstStyle/>
          <a:p>
            <a:pPr marL="0" indent="0">
              <a:buNone/>
            </a:pPr>
            <a:r>
              <a:rPr lang="en-GB" sz="3200" dirty="0"/>
              <a:t>First-generation computers used </a:t>
            </a:r>
            <a:r>
              <a:rPr lang="en-GB" sz="3200" b="1" dirty="0"/>
              <a:t>vacuum tubes</a:t>
            </a:r>
            <a:r>
              <a:rPr lang="en-GB" sz="3200" dirty="0"/>
              <a:t>, making them large, slow, and prone to overheating. They relied on </a:t>
            </a:r>
            <a:r>
              <a:rPr lang="en-GB" sz="3200" b="1" dirty="0"/>
              <a:t>machine language</a:t>
            </a:r>
            <a:r>
              <a:rPr lang="en-GB" sz="3200" dirty="0"/>
              <a:t> and required huge amounts of power. These early machines, like the </a:t>
            </a:r>
            <a:r>
              <a:rPr lang="en-GB" sz="3200" b="1" dirty="0"/>
              <a:t>ENIAC</a:t>
            </a:r>
            <a:r>
              <a:rPr lang="en-GB" sz="3200" dirty="0"/>
              <a:t> and </a:t>
            </a:r>
            <a:r>
              <a:rPr lang="en-GB" sz="3200" b="1" dirty="0"/>
              <a:t>UNIVAC</a:t>
            </a:r>
            <a:r>
              <a:rPr lang="en-GB" sz="3200" dirty="0"/>
              <a:t>, were mostly used for scientific and military tasks.</a:t>
            </a:r>
          </a:p>
          <a:p>
            <a:pPr marL="0" indent="0">
              <a:buNone/>
            </a:pPr>
            <a:endParaRPr lang="en-US" sz="3200" dirty="0"/>
          </a:p>
        </p:txBody>
      </p:sp>
      <p:pic>
        <p:nvPicPr>
          <p:cNvPr id="2050" name="Picture 2" descr="6K4 Electronic Vacuum Tube Replacement for DIY Tube Amp Preamp (2PCS)">
            <a:extLst>
              <a:ext uri="{FF2B5EF4-FFF2-40B4-BE49-F238E27FC236}">
                <a16:creationId xmlns:a16="http://schemas.microsoft.com/office/drawing/2014/main" id="{045E42AC-6E04-78C2-7300-54ED60722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965" y="2224087"/>
            <a:ext cx="2922972" cy="3716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3130DB00-6518-CA9E-3184-3BDD601C3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BFA9D-8F7C-CA6D-724B-B719BEF5F06B}"/>
              </a:ext>
            </a:extLst>
          </p:cNvPr>
          <p:cNvSpPr>
            <a:spLocks noGrp="1"/>
          </p:cNvSpPr>
          <p:nvPr>
            <p:ph type="title"/>
          </p:nvPr>
        </p:nvSpPr>
        <p:spPr>
          <a:xfrm>
            <a:off x="1371600" y="685800"/>
            <a:ext cx="4297680" cy="5760720"/>
          </a:xfrm>
          <a:noFill/>
        </p:spPr>
        <p:txBody>
          <a:bodyPr>
            <a:noAutofit/>
          </a:bodyPr>
          <a:lstStyle/>
          <a:p>
            <a:r>
              <a:rPr lang="en-US" dirty="0"/>
              <a:t>Second Generation (1956 – 1963)</a:t>
            </a:r>
          </a:p>
        </p:txBody>
      </p:sp>
      <p:sp>
        <p:nvSpPr>
          <p:cNvPr id="3" name="Content Placeholder 2">
            <a:extLst>
              <a:ext uri="{FF2B5EF4-FFF2-40B4-BE49-F238E27FC236}">
                <a16:creationId xmlns:a16="http://schemas.microsoft.com/office/drawing/2014/main" id="{D0E3EEE6-89FB-9614-7B38-ADCFCF775DB5}"/>
              </a:ext>
            </a:extLst>
          </p:cNvPr>
          <p:cNvSpPr>
            <a:spLocks noGrp="1"/>
          </p:cNvSpPr>
          <p:nvPr>
            <p:ph idx="1"/>
          </p:nvPr>
        </p:nvSpPr>
        <p:spPr>
          <a:xfrm>
            <a:off x="5669280" y="685800"/>
            <a:ext cx="5852160" cy="5760720"/>
          </a:xfrm>
          <a:noFill/>
        </p:spPr>
        <p:txBody>
          <a:bodyPr>
            <a:normAutofit/>
          </a:bodyPr>
          <a:lstStyle/>
          <a:p>
            <a:pPr marL="0" indent="0">
              <a:buNone/>
            </a:pPr>
            <a:r>
              <a:rPr lang="en-GB" sz="3200" dirty="0"/>
              <a:t>The introduction of </a:t>
            </a:r>
            <a:r>
              <a:rPr lang="en-GB" sz="3200" b="1" dirty="0"/>
              <a:t>transistors</a:t>
            </a:r>
            <a:r>
              <a:rPr lang="en-GB" sz="3200" dirty="0"/>
              <a:t> made computers smaller, faster, and more reliable. Programming became easier with </a:t>
            </a:r>
            <a:r>
              <a:rPr lang="en-GB" sz="3200" b="1" dirty="0"/>
              <a:t>assembly language</a:t>
            </a:r>
            <a:r>
              <a:rPr lang="en-GB" sz="3200" dirty="0"/>
              <a:t>, and computers started to be used in businesses. Examples include the </a:t>
            </a:r>
            <a:r>
              <a:rPr lang="en-GB" sz="3200" b="1" dirty="0"/>
              <a:t>IBM 1401</a:t>
            </a:r>
            <a:r>
              <a:rPr lang="en-GB" sz="3200" dirty="0"/>
              <a:t> and </a:t>
            </a:r>
            <a:r>
              <a:rPr lang="en-GB" sz="3200" b="1" dirty="0"/>
              <a:t>CDC 1604</a:t>
            </a:r>
            <a:r>
              <a:rPr lang="en-GB" sz="3200" dirty="0"/>
              <a:t>.</a:t>
            </a:r>
            <a:endParaRPr lang="en-US" sz="3200" dirty="0"/>
          </a:p>
        </p:txBody>
      </p:sp>
      <p:pic>
        <p:nvPicPr>
          <p:cNvPr id="3074" name="Picture 2" descr="2.4. The Second Generation — CS160 Reader">
            <a:extLst>
              <a:ext uri="{FF2B5EF4-FFF2-40B4-BE49-F238E27FC236}">
                <a16:creationId xmlns:a16="http://schemas.microsoft.com/office/drawing/2014/main" id="{503515DE-F4B5-B6CE-E8C7-F66E11219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821" y="2315082"/>
            <a:ext cx="2566737" cy="3857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63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0BF5E43D-82FF-CE85-5D82-76B5204B8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7750F-DADB-4FA0-513F-5E56E866F2FE}"/>
              </a:ext>
            </a:extLst>
          </p:cNvPr>
          <p:cNvSpPr>
            <a:spLocks noGrp="1"/>
          </p:cNvSpPr>
          <p:nvPr>
            <p:ph type="title"/>
          </p:nvPr>
        </p:nvSpPr>
        <p:spPr>
          <a:xfrm>
            <a:off x="1371600" y="685800"/>
            <a:ext cx="4297680" cy="5760720"/>
          </a:xfrm>
          <a:noFill/>
        </p:spPr>
        <p:txBody>
          <a:bodyPr>
            <a:noAutofit/>
          </a:bodyPr>
          <a:lstStyle/>
          <a:p>
            <a:r>
              <a:rPr lang="en-US" dirty="0"/>
              <a:t>Third Generation (1964 – 1971)</a:t>
            </a:r>
          </a:p>
        </p:txBody>
      </p:sp>
      <p:sp>
        <p:nvSpPr>
          <p:cNvPr id="3" name="Content Placeholder 2">
            <a:extLst>
              <a:ext uri="{FF2B5EF4-FFF2-40B4-BE49-F238E27FC236}">
                <a16:creationId xmlns:a16="http://schemas.microsoft.com/office/drawing/2014/main" id="{0A2D5BD4-6842-4519-B157-33D4C94D1325}"/>
              </a:ext>
            </a:extLst>
          </p:cNvPr>
          <p:cNvSpPr>
            <a:spLocks noGrp="1"/>
          </p:cNvSpPr>
          <p:nvPr>
            <p:ph idx="1"/>
          </p:nvPr>
        </p:nvSpPr>
        <p:spPr>
          <a:xfrm>
            <a:off x="5669280" y="685800"/>
            <a:ext cx="5852160" cy="5760720"/>
          </a:xfrm>
          <a:noFill/>
        </p:spPr>
        <p:txBody>
          <a:bodyPr>
            <a:normAutofit/>
          </a:bodyPr>
          <a:lstStyle/>
          <a:p>
            <a:pPr marL="0" indent="0">
              <a:buNone/>
            </a:pPr>
            <a:r>
              <a:rPr lang="en-GB" sz="3200" dirty="0"/>
              <a:t>Integrated circuits (ICs) replaced transistors, allowing even more compact and powerful machines. Computers began to support operating systems, monitors, and keyboards. Languages like FORTRAN and COBOL became standard. The IBM System/360 is a key example.</a:t>
            </a:r>
            <a:endParaRPr lang="en-US" sz="3200" dirty="0"/>
          </a:p>
        </p:txBody>
      </p:sp>
      <p:pic>
        <p:nvPicPr>
          <p:cNvPr id="4098" name="Picture 2" descr="Generation of Computer | professorprahlad">
            <a:extLst>
              <a:ext uri="{FF2B5EF4-FFF2-40B4-BE49-F238E27FC236}">
                <a16:creationId xmlns:a16="http://schemas.microsoft.com/office/drawing/2014/main" id="{416196A9-6F44-581F-AE05-0DAA54E16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090" y="1892266"/>
            <a:ext cx="4124700" cy="3347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160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2DE908EB-9CAF-9F5C-0C5A-2E04820AB9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905F3-9DFE-B843-AA11-6AFC600384DD}"/>
              </a:ext>
            </a:extLst>
          </p:cNvPr>
          <p:cNvSpPr>
            <a:spLocks noGrp="1"/>
          </p:cNvSpPr>
          <p:nvPr>
            <p:ph type="title"/>
          </p:nvPr>
        </p:nvSpPr>
        <p:spPr>
          <a:xfrm>
            <a:off x="1371600" y="685800"/>
            <a:ext cx="4297680" cy="5760720"/>
          </a:xfrm>
          <a:noFill/>
        </p:spPr>
        <p:txBody>
          <a:bodyPr>
            <a:noAutofit/>
          </a:bodyPr>
          <a:lstStyle/>
          <a:p>
            <a:r>
              <a:rPr lang="en-US" dirty="0"/>
              <a:t>Fourth Generation (1971 – Present)</a:t>
            </a:r>
          </a:p>
        </p:txBody>
      </p:sp>
      <p:sp>
        <p:nvSpPr>
          <p:cNvPr id="3" name="Content Placeholder 2">
            <a:extLst>
              <a:ext uri="{FF2B5EF4-FFF2-40B4-BE49-F238E27FC236}">
                <a16:creationId xmlns:a16="http://schemas.microsoft.com/office/drawing/2014/main" id="{4B154E8E-1227-B264-3D6A-6ED6E3FE930E}"/>
              </a:ext>
            </a:extLst>
          </p:cNvPr>
          <p:cNvSpPr>
            <a:spLocks noGrp="1"/>
          </p:cNvSpPr>
          <p:nvPr>
            <p:ph idx="1"/>
          </p:nvPr>
        </p:nvSpPr>
        <p:spPr>
          <a:xfrm>
            <a:off x="5669280" y="685800"/>
            <a:ext cx="5852160" cy="5760720"/>
          </a:xfrm>
          <a:noFill/>
        </p:spPr>
        <p:txBody>
          <a:bodyPr>
            <a:normAutofit/>
          </a:bodyPr>
          <a:lstStyle/>
          <a:p>
            <a:pPr marL="0" indent="0">
              <a:buNone/>
            </a:pPr>
            <a:r>
              <a:rPr lang="en-GB" sz="2800" dirty="0"/>
              <a:t>The development of the </a:t>
            </a:r>
            <a:r>
              <a:rPr lang="en-GB" sz="2800" b="1" dirty="0"/>
              <a:t>microprocessor</a:t>
            </a:r>
            <a:r>
              <a:rPr lang="en-GB" sz="2800" dirty="0"/>
              <a:t> brought about </a:t>
            </a:r>
            <a:r>
              <a:rPr lang="en-GB" sz="2800" b="1" dirty="0"/>
              <a:t>personal computers</a:t>
            </a:r>
            <a:r>
              <a:rPr lang="en-GB" sz="2800" dirty="0"/>
              <a:t>. Machines became affordable and widely used at home and in offices. Graphical user interfaces and the internet emerged. Notable systems include the </a:t>
            </a:r>
            <a:r>
              <a:rPr lang="en-GB" sz="2800" b="1" dirty="0"/>
              <a:t>Intel 4004</a:t>
            </a:r>
            <a:r>
              <a:rPr lang="en-GB" sz="2800" dirty="0"/>
              <a:t> and </a:t>
            </a:r>
            <a:r>
              <a:rPr lang="en-GB" sz="2800" b="1" dirty="0"/>
              <a:t>Apple Macintosh</a:t>
            </a:r>
            <a:r>
              <a:rPr lang="en-GB" sz="2800" dirty="0"/>
              <a:t>.</a:t>
            </a:r>
            <a:endParaRPr lang="en-US" sz="3200" dirty="0"/>
          </a:p>
        </p:txBody>
      </p:sp>
      <p:pic>
        <p:nvPicPr>
          <p:cNvPr id="5122" name="Picture 2" descr="What is a Microprocessor ? How does it work ?">
            <a:extLst>
              <a:ext uri="{FF2B5EF4-FFF2-40B4-BE49-F238E27FC236}">
                <a16:creationId xmlns:a16="http://schemas.microsoft.com/office/drawing/2014/main" id="{A0EA7AEE-1C64-FCB4-3911-6D23E8F93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76" y="2334125"/>
            <a:ext cx="4371196" cy="300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54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3A3047C5-9436-9465-6A3F-7FA9485350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E5177-56E2-3956-571F-A5EE94ABE0EE}"/>
              </a:ext>
            </a:extLst>
          </p:cNvPr>
          <p:cNvSpPr>
            <a:spLocks noGrp="1"/>
          </p:cNvSpPr>
          <p:nvPr>
            <p:ph type="title"/>
          </p:nvPr>
        </p:nvSpPr>
        <p:spPr>
          <a:xfrm>
            <a:off x="1371600" y="685800"/>
            <a:ext cx="4297680" cy="5760720"/>
          </a:xfrm>
          <a:noFill/>
        </p:spPr>
        <p:txBody>
          <a:bodyPr>
            <a:noAutofit/>
          </a:bodyPr>
          <a:lstStyle/>
          <a:p>
            <a:r>
              <a:rPr lang="en-GB" dirty="0"/>
              <a:t>Fifth Generation (Present and Future)</a:t>
            </a:r>
            <a:endParaRPr lang="en-US" dirty="0"/>
          </a:p>
        </p:txBody>
      </p:sp>
      <p:sp>
        <p:nvSpPr>
          <p:cNvPr id="3" name="Content Placeholder 2">
            <a:extLst>
              <a:ext uri="{FF2B5EF4-FFF2-40B4-BE49-F238E27FC236}">
                <a16:creationId xmlns:a16="http://schemas.microsoft.com/office/drawing/2014/main" id="{74ED829F-4FE1-0039-E02B-C048639EB5D8}"/>
              </a:ext>
            </a:extLst>
          </p:cNvPr>
          <p:cNvSpPr>
            <a:spLocks noGrp="1"/>
          </p:cNvSpPr>
          <p:nvPr>
            <p:ph idx="1"/>
          </p:nvPr>
        </p:nvSpPr>
        <p:spPr>
          <a:xfrm>
            <a:off x="5669280" y="685800"/>
            <a:ext cx="5852160" cy="5760720"/>
          </a:xfrm>
          <a:noFill/>
        </p:spPr>
        <p:txBody>
          <a:bodyPr>
            <a:normAutofit/>
          </a:bodyPr>
          <a:lstStyle/>
          <a:p>
            <a:pPr marL="0" indent="0">
              <a:buNone/>
            </a:pPr>
            <a:r>
              <a:rPr lang="en-GB" sz="3200" dirty="0"/>
              <a:t>The fifth generation focuses on artificial intelligence, machine learning, and quantum computing. These systems aim to mimic human thinking and learn from data. Technologies like voice assistants, facial recognition, and AI bots represent this era. Examples include IBM Watson and Google AI.</a:t>
            </a:r>
            <a:endParaRPr lang="en-US" sz="3200" dirty="0"/>
          </a:p>
        </p:txBody>
      </p:sp>
      <p:pic>
        <p:nvPicPr>
          <p:cNvPr id="5122" name="Picture 2" descr="What is a Microprocessor ? How does it work ?">
            <a:extLst>
              <a:ext uri="{FF2B5EF4-FFF2-40B4-BE49-F238E27FC236}">
                <a16:creationId xmlns:a16="http://schemas.microsoft.com/office/drawing/2014/main" id="{954EF593-8C5E-3C75-0AFF-E75EEE8C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776" y="2334125"/>
            <a:ext cx="4371196" cy="300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880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11E2-312B-5188-3A34-13D908B6D3CB}"/>
              </a:ext>
            </a:extLst>
          </p:cNvPr>
          <p:cNvSpPr>
            <a:spLocks noGrp="1"/>
          </p:cNvSpPr>
          <p:nvPr>
            <p:ph type="ctrTitle"/>
          </p:nvPr>
        </p:nvSpPr>
        <p:spPr/>
        <p:txBody>
          <a:bodyPr/>
          <a:lstStyle/>
          <a:p>
            <a:r>
              <a:rPr lang="en-GB" dirty="0"/>
              <a:t>Thank You</a:t>
            </a:r>
            <a:endParaRPr lang="en-US" dirty="0"/>
          </a:p>
        </p:txBody>
      </p:sp>
      <p:sp>
        <p:nvSpPr>
          <p:cNvPr id="3" name="Subtitle 2">
            <a:extLst>
              <a:ext uri="{FF2B5EF4-FFF2-40B4-BE49-F238E27FC236}">
                <a16:creationId xmlns:a16="http://schemas.microsoft.com/office/drawing/2014/main" id="{95A9166F-E442-536F-3528-47DA65B8BA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2798770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4357615_win32_EF_v3" id="{E0D2F1F9-7AB8-4CD0-BAF5-572B3B8BE236}" vid="{36B7CD22-9CE9-4A36-A2A9-2F6B82431D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8C45FB24-BEC6-4D44-888B-84AEBBA2DC09}">
  <ds:schemaRefs>
    <ds:schemaRef ds:uri="http://schemas.microsoft.com/sharepoint/v3/contenttype/forms"/>
  </ds:schemaRefs>
</ds:datastoreItem>
</file>

<file path=customXml/itemProps2.xml><?xml version="1.0" encoding="utf-8"?>
<ds:datastoreItem xmlns:ds="http://schemas.openxmlformats.org/officeDocument/2006/customXml" ds:itemID="{648BEDAE-AC7E-4F41-A2BD-A46A86095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FD9A38F-9A2C-42E5-9013-4C4B1FFCB4F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Product marketing meeting deck</Template>
  <TotalTime>33</TotalTime>
  <Words>374</Words>
  <Application>Microsoft Office PowerPoint</Application>
  <PresentationFormat>Widescreen</PresentationFormat>
  <Paragraphs>26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Franklin Gothic Book</vt:lpstr>
      <vt:lpstr>Crop</vt:lpstr>
      <vt:lpstr>Generations of Computers</vt:lpstr>
      <vt:lpstr>Introduction</vt:lpstr>
      <vt:lpstr>Generations</vt:lpstr>
      <vt:lpstr>First Generation (1940s – 1956)</vt:lpstr>
      <vt:lpstr>Second Generation (1956 – 1963)</vt:lpstr>
      <vt:lpstr>Third Generation (1964 – 1971)</vt:lpstr>
      <vt:lpstr>Fourth Generation (1971 – Present)</vt:lpstr>
      <vt:lpstr>Fifth Generation (Present and Future)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piragenth</dc:creator>
  <cp:lastModifiedBy>piragenth</cp:lastModifiedBy>
  <cp:revision>1</cp:revision>
  <dcterms:created xsi:type="dcterms:W3CDTF">2025-04-29T15:38:57Z</dcterms:created>
  <dcterms:modified xsi:type="dcterms:W3CDTF">2025-04-29T16:12:17Z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