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5CE3-90C1-4B79-9754-1B59BFA6760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E6A2-615C-42D9-8A55-3B40128B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5CE3-90C1-4B79-9754-1B59BFA6760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E6A2-615C-42D9-8A55-3B40128B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0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5CE3-90C1-4B79-9754-1B59BFA6760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E6A2-615C-42D9-8A55-3B40128B3F1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381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5CE3-90C1-4B79-9754-1B59BFA6760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E6A2-615C-42D9-8A55-3B40128B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40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5CE3-90C1-4B79-9754-1B59BFA6760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E6A2-615C-42D9-8A55-3B40128B3F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1527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5CE3-90C1-4B79-9754-1B59BFA6760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E6A2-615C-42D9-8A55-3B40128B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9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5CE3-90C1-4B79-9754-1B59BFA6760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E6A2-615C-42D9-8A55-3B40128B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83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5CE3-90C1-4B79-9754-1B59BFA6760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E6A2-615C-42D9-8A55-3B40128B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2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5CE3-90C1-4B79-9754-1B59BFA6760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E6A2-615C-42D9-8A55-3B40128B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1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5CE3-90C1-4B79-9754-1B59BFA6760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E6A2-615C-42D9-8A55-3B40128B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6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5CE3-90C1-4B79-9754-1B59BFA6760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E6A2-615C-42D9-8A55-3B40128B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5CE3-90C1-4B79-9754-1B59BFA6760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E6A2-615C-42D9-8A55-3B40128B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1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5CE3-90C1-4B79-9754-1B59BFA6760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E6A2-615C-42D9-8A55-3B40128B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7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5CE3-90C1-4B79-9754-1B59BFA6760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E6A2-615C-42D9-8A55-3B40128B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0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5CE3-90C1-4B79-9754-1B59BFA6760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E6A2-615C-42D9-8A55-3B40128B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6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5CE3-90C1-4B79-9754-1B59BFA6760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E6A2-615C-42D9-8A55-3B40128B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1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35CE3-90C1-4B79-9754-1B59BFA6760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54E6A2-615C-42D9-8A55-3B40128B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0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40178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laceforeverything.co.uk/category/bread-bins-and-kitchen-bins/product/recycling-bins-set-of-3/ean/ean-5018705356747" TargetMode="External"/><Relationship Id="rId7" Type="http://schemas.openxmlformats.org/officeDocument/2006/relationships/hyperlink" Target="https://www.familyhandyman.com/list/choosing-led-bulbs-for-your-home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s://energyeducation.ca/encyclopedia/Solar_panel_orientation?trk=public_post_comment-text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mi.org/blueprints-for-a-green-city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vecteezy.com/photo/1227510-small-tree-growing-with-sunshine-in-garden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259A16-343E-03D7-C7C9-D90FF368B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160778"/>
            <a:ext cx="12192000" cy="65364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43C6C-D48D-5753-7C38-5F332E3B14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5400" b="1" u="sng" dirty="0"/>
              <a:t>Sustainable Practices for a Greener Tomorrow</a:t>
            </a:r>
            <a:endParaRPr lang="en-US" sz="54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D19B8-665C-2B0E-29DF-EBC1CB6BBD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Understanding Environmental Sustainability</a:t>
            </a:r>
          </a:p>
        </p:txBody>
      </p:sp>
    </p:spTree>
    <p:extLst>
      <p:ext uri="{BB962C8B-B14F-4D97-AF65-F5344CB8AC3E}">
        <p14:creationId xmlns:p14="http://schemas.microsoft.com/office/powerpoint/2010/main" val="202256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EC3F-B5FE-6F2C-58FB-849FF5FC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Everyday Practices to Save the Environment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9C88E-37C2-FE93-EF5E-8464BEE25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Reduce, Reuse, Recycle</a:t>
            </a:r>
          </a:p>
          <a:p>
            <a:r>
              <a:rPr lang="en-GB" dirty="0"/>
              <a:t>Switch to eco-friendly products</a:t>
            </a:r>
          </a:p>
          <a:p>
            <a:r>
              <a:rPr lang="en-GB" dirty="0"/>
              <a:t>Save water and energy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71461-1B33-D269-23CD-DA3EB491F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3429000"/>
            <a:ext cx="34290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BFBA7-78CE-4113-8721-1858C91A9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63640" y="1797513"/>
            <a:ext cx="2661919" cy="1774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2D2870-704E-0740-329A-04C3440F72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197962" y="3757864"/>
            <a:ext cx="4654079" cy="310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7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FEDE-AB2F-EED2-768B-4774A9DF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/>
              <a:t>Our Greener Future</a:t>
            </a:r>
            <a:endParaRPr lang="en-US" sz="4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82151-1EA0-2317-A0A0-3C515F3AE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2311721"/>
            <a:ext cx="3978442" cy="2234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107760-3679-AEFB-2CF8-DD99EA216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198268" y="1325563"/>
            <a:ext cx="5777163" cy="385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8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A427-A070-2229-BACC-B820BA86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Let’s Save Our Environment</a:t>
            </a:r>
            <a:endParaRPr lang="en-US" b="1" dirty="0"/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1F2CCA01-1E84-2125-5E78-BDAA5B8B0E41}"/>
              </a:ext>
            </a:extLst>
          </p:cNvPr>
          <p:cNvSpPr/>
          <p:nvPr/>
        </p:nvSpPr>
        <p:spPr>
          <a:xfrm>
            <a:off x="255968" y="1485990"/>
            <a:ext cx="3738641" cy="2456452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1154654 w 3733800"/>
              <a:gd name="connsiteY0" fmla="*/ 2657475 h 2362200"/>
              <a:gd name="connsiteX1" fmla="*/ 1089037 w 3733800"/>
              <a:gd name="connsiteY1" fmla="*/ 2723092 h 2362200"/>
              <a:gd name="connsiteX2" fmla="*/ 1023420 w 3733800"/>
              <a:gd name="connsiteY2" fmla="*/ 2657475 h 2362200"/>
              <a:gd name="connsiteX3" fmla="*/ 1089037 w 3733800"/>
              <a:gd name="connsiteY3" fmla="*/ 2591858 h 2362200"/>
              <a:gd name="connsiteX4" fmla="*/ 1154654 w 3733800"/>
              <a:gd name="connsiteY4" fmla="*/ 2657475 h 2362200"/>
              <a:gd name="connsiteX0" fmla="*/ 1262382 w 3733800"/>
              <a:gd name="connsiteY0" fmla="*/ 2577549 h 2362200"/>
              <a:gd name="connsiteX1" fmla="*/ 1131149 w 3733800"/>
              <a:gd name="connsiteY1" fmla="*/ 2708782 h 2362200"/>
              <a:gd name="connsiteX2" fmla="*/ 999916 w 3733800"/>
              <a:gd name="connsiteY2" fmla="*/ 2577549 h 2362200"/>
              <a:gd name="connsiteX3" fmla="*/ 1131149 w 3733800"/>
              <a:gd name="connsiteY3" fmla="*/ 2446316 h 2362200"/>
              <a:gd name="connsiteX4" fmla="*/ 1262382 w 3733800"/>
              <a:gd name="connsiteY4" fmla="*/ 2577549 h 2362200"/>
              <a:gd name="connsiteX0" fmla="*/ 1431282 w 3733800"/>
              <a:gd name="connsiteY0" fmla="*/ 2381518 h 2362200"/>
              <a:gd name="connsiteX1" fmla="*/ 1234432 w 3733800"/>
              <a:gd name="connsiteY1" fmla="*/ 2578368 h 2362200"/>
              <a:gd name="connsiteX2" fmla="*/ 1037582 w 3733800"/>
              <a:gd name="connsiteY2" fmla="*/ 2381518 h 2362200"/>
              <a:gd name="connsiteX3" fmla="*/ 1234432 w 3733800"/>
              <a:gd name="connsiteY3" fmla="*/ 2184668 h 2362200"/>
              <a:gd name="connsiteX4" fmla="*/ 1431282 w 3733800"/>
              <a:gd name="connsiteY4" fmla="*/ 2381518 h 2362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49659"/>
              <a:gd name="connsiteX1" fmla="*/ 5659 w 43256"/>
              <a:gd name="connsiteY1" fmla="*/ 6766 h 49659"/>
              <a:gd name="connsiteX2" fmla="*/ 14041 w 43256"/>
              <a:gd name="connsiteY2" fmla="*/ 5061 h 49659"/>
              <a:gd name="connsiteX3" fmla="*/ 22492 w 43256"/>
              <a:gd name="connsiteY3" fmla="*/ 3291 h 49659"/>
              <a:gd name="connsiteX4" fmla="*/ 25785 w 43256"/>
              <a:gd name="connsiteY4" fmla="*/ 59 h 49659"/>
              <a:gd name="connsiteX5" fmla="*/ 29869 w 43256"/>
              <a:gd name="connsiteY5" fmla="*/ 2340 h 49659"/>
              <a:gd name="connsiteX6" fmla="*/ 35499 w 43256"/>
              <a:gd name="connsiteY6" fmla="*/ 549 h 49659"/>
              <a:gd name="connsiteX7" fmla="*/ 38354 w 43256"/>
              <a:gd name="connsiteY7" fmla="*/ 5435 h 49659"/>
              <a:gd name="connsiteX8" fmla="*/ 42018 w 43256"/>
              <a:gd name="connsiteY8" fmla="*/ 10177 h 49659"/>
              <a:gd name="connsiteX9" fmla="*/ 41854 w 43256"/>
              <a:gd name="connsiteY9" fmla="*/ 15319 h 49659"/>
              <a:gd name="connsiteX10" fmla="*/ 43052 w 43256"/>
              <a:gd name="connsiteY10" fmla="*/ 23181 h 49659"/>
              <a:gd name="connsiteX11" fmla="*/ 37440 w 43256"/>
              <a:gd name="connsiteY11" fmla="*/ 30063 h 49659"/>
              <a:gd name="connsiteX12" fmla="*/ 35431 w 43256"/>
              <a:gd name="connsiteY12" fmla="*/ 35960 h 49659"/>
              <a:gd name="connsiteX13" fmla="*/ 28591 w 43256"/>
              <a:gd name="connsiteY13" fmla="*/ 36674 h 49659"/>
              <a:gd name="connsiteX14" fmla="*/ 23703 w 43256"/>
              <a:gd name="connsiteY14" fmla="*/ 42965 h 49659"/>
              <a:gd name="connsiteX15" fmla="*/ 16516 w 43256"/>
              <a:gd name="connsiteY15" fmla="*/ 39125 h 49659"/>
              <a:gd name="connsiteX16" fmla="*/ 5840 w 43256"/>
              <a:gd name="connsiteY16" fmla="*/ 35331 h 49659"/>
              <a:gd name="connsiteX17" fmla="*/ 1146 w 43256"/>
              <a:gd name="connsiteY17" fmla="*/ 31109 h 49659"/>
              <a:gd name="connsiteX18" fmla="*/ 2149 w 43256"/>
              <a:gd name="connsiteY18" fmla="*/ 25410 h 49659"/>
              <a:gd name="connsiteX19" fmla="*/ 31 w 43256"/>
              <a:gd name="connsiteY19" fmla="*/ 19563 h 49659"/>
              <a:gd name="connsiteX20" fmla="*/ 3899 w 43256"/>
              <a:gd name="connsiteY20" fmla="*/ 14366 h 49659"/>
              <a:gd name="connsiteX21" fmla="*/ 3936 w 43256"/>
              <a:gd name="connsiteY21" fmla="*/ 14229 h 49659"/>
              <a:gd name="connsiteX0" fmla="*/ 1157766 w 3738641"/>
              <a:gd name="connsiteY0" fmla="*/ 2649765 h 2715382"/>
              <a:gd name="connsiteX1" fmla="*/ 1092149 w 3738641"/>
              <a:gd name="connsiteY1" fmla="*/ 2715382 h 2715382"/>
              <a:gd name="connsiteX2" fmla="*/ 1026532 w 3738641"/>
              <a:gd name="connsiteY2" fmla="*/ 2649765 h 2715382"/>
              <a:gd name="connsiteX3" fmla="*/ 1092149 w 3738641"/>
              <a:gd name="connsiteY3" fmla="*/ 2584148 h 2715382"/>
              <a:gd name="connsiteX4" fmla="*/ 1157766 w 3738641"/>
              <a:gd name="connsiteY4" fmla="*/ 2649765 h 2715382"/>
              <a:gd name="connsiteX0" fmla="*/ 1265494 w 3738641"/>
              <a:gd name="connsiteY0" fmla="*/ 2569839 h 2715382"/>
              <a:gd name="connsiteX1" fmla="*/ 1134261 w 3738641"/>
              <a:gd name="connsiteY1" fmla="*/ 2701072 h 2715382"/>
              <a:gd name="connsiteX2" fmla="*/ 1003028 w 3738641"/>
              <a:gd name="connsiteY2" fmla="*/ 2569839 h 2715382"/>
              <a:gd name="connsiteX3" fmla="*/ 1134261 w 3738641"/>
              <a:gd name="connsiteY3" fmla="*/ 2438606 h 2715382"/>
              <a:gd name="connsiteX4" fmla="*/ 1265494 w 3738641"/>
              <a:gd name="connsiteY4" fmla="*/ 2569839 h 2715382"/>
              <a:gd name="connsiteX0" fmla="*/ 1434394 w 3738641"/>
              <a:gd name="connsiteY0" fmla="*/ 2373808 h 2715382"/>
              <a:gd name="connsiteX1" fmla="*/ 1481384 w 3738641"/>
              <a:gd name="connsiteY1" fmla="*/ 2159178 h 2715382"/>
              <a:gd name="connsiteX2" fmla="*/ 1040694 w 3738641"/>
              <a:gd name="connsiteY2" fmla="*/ 2373808 h 2715382"/>
              <a:gd name="connsiteX3" fmla="*/ 1237544 w 3738641"/>
              <a:gd name="connsiteY3" fmla="*/ 2176958 h 2715382"/>
              <a:gd name="connsiteX4" fmla="*/ 1434394 w 3738641"/>
              <a:gd name="connsiteY4" fmla="*/ 2373808 h 2715382"/>
              <a:gd name="connsiteX0" fmla="*/ 4729 w 43256"/>
              <a:gd name="connsiteY0" fmla="*/ 26036 h 49659"/>
              <a:gd name="connsiteX1" fmla="*/ 2196 w 43256"/>
              <a:gd name="connsiteY1" fmla="*/ 25239 h 49659"/>
              <a:gd name="connsiteX2" fmla="*/ 6964 w 43256"/>
              <a:gd name="connsiteY2" fmla="*/ 34758 h 49659"/>
              <a:gd name="connsiteX3" fmla="*/ 5856 w 43256"/>
              <a:gd name="connsiteY3" fmla="*/ 35139 h 49659"/>
              <a:gd name="connsiteX4" fmla="*/ 16514 w 43256"/>
              <a:gd name="connsiteY4" fmla="*/ 38949 h 49659"/>
              <a:gd name="connsiteX5" fmla="*/ 15846 w 43256"/>
              <a:gd name="connsiteY5" fmla="*/ 37209 h 49659"/>
              <a:gd name="connsiteX6" fmla="*/ 28863 w 43256"/>
              <a:gd name="connsiteY6" fmla="*/ 34610 h 49659"/>
              <a:gd name="connsiteX7" fmla="*/ 28596 w 43256"/>
              <a:gd name="connsiteY7" fmla="*/ 36519 h 49659"/>
              <a:gd name="connsiteX8" fmla="*/ 34165 w 43256"/>
              <a:gd name="connsiteY8" fmla="*/ 22813 h 49659"/>
              <a:gd name="connsiteX9" fmla="*/ 37416 w 43256"/>
              <a:gd name="connsiteY9" fmla="*/ 29949 h 49659"/>
              <a:gd name="connsiteX10" fmla="*/ 41834 w 43256"/>
              <a:gd name="connsiteY10" fmla="*/ 15213 h 49659"/>
              <a:gd name="connsiteX11" fmla="*/ 40386 w 43256"/>
              <a:gd name="connsiteY11" fmla="*/ 17889 h 49659"/>
              <a:gd name="connsiteX12" fmla="*/ 38360 w 43256"/>
              <a:gd name="connsiteY12" fmla="*/ 5285 h 49659"/>
              <a:gd name="connsiteX13" fmla="*/ 38436 w 43256"/>
              <a:gd name="connsiteY13" fmla="*/ 6549 h 49659"/>
              <a:gd name="connsiteX14" fmla="*/ 29114 w 43256"/>
              <a:gd name="connsiteY14" fmla="*/ 3811 h 49659"/>
              <a:gd name="connsiteX15" fmla="*/ 29856 w 43256"/>
              <a:gd name="connsiteY15" fmla="*/ 2199 h 49659"/>
              <a:gd name="connsiteX16" fmla="*/ 22177 w 43256"/>
              <a:gd name="connsiteY16" fmla="*/ 4579 h 49659"/>
              <a:gd name="connsiteX17" fmla="*/ 22536 w 43256"/>
              <a:gd name="connsiteY17" fmla="*/ 3189 h 49659"/>
              <a:gd name="connsiteX18" fmla="*/ 14036 w 43256"/>
              <a:gd name="connsiteY18" fmla="*/ 5051 h 49659"/>
              <a:gd name="connsiteX19" fmla="*/ 15336 w 43256"/>
              <a:gd name="connsiteY19" fmla="*/ 6399 h 49659"/>
              <a:gd name="connsiteX20" fmla="*/ 4163 w 43256"/>
              <a:gd name="connsiteY20" fmla="*/ 15648 h 49659"/>
              <a:gd name="connsiteX21" fmla="*/ 3936 w 43256"/>
              <a:gd name="connsiteY21" fmla="*/ 14229 h 49659"/>
              <a:gd name="connsiteX0" fmla="*/ 3936 w 43256"/>
              <a:gd name="connsiteY0" fmla="*/ 14229 h 49774"/>
              <a:gd name="connsiteX1" fmla="*/ 5659 w 43256"/>
              <a:gd name="connsiteY1" fmla="*/ 6766 h 49774"/>
              <a:gd name="connsiteX2" fmla="*/ 14041 w 43256"/>
              <a:gd name="connsiteY2" fmla="*/ 5061 h 49774"/>
              <a:gd name="connsiteX3" fmla="*/ 22492 w 43256"/>
              <a:gd name="connsiteY3" fmla="*/ 3291 h 49774"/>
              <a:gd name="connsiteX4" fmla="*/ 25785 w 43256"/>
              <a:gd name="connsiteY4" fmla="*/ 59 h 49774"/>
              <a:gd name="connsiteX5" fmla="*/ 29869 w 43256"/>
              <a:gd name="connsiteY5" fmla="*/ 2340 h 49774"/>
              <a:gd name="connsiteX6" fmla="*/ 35499 w 43256"/>
              <a:gd name="connsiteY6" fmla="*/ 549 h 49774"/>
              <a:gd name="connsiteX7" fmla="*/ 38354 w 43256"/>
              <a:gd name="connsiteY7" fmla="*/ 5435 h 49774"/>
              <a:gd name="connsiteX8" fmla="*/ 42018 w 43256"/>
              <a:gd name="connsiteY8" fmla="*/ 10177 h 49774"/>
              <a:gd name="connsiteX9" fmla="*/ 41854 w 43256"/>
              <a:gd name="connsiteY9" fmla="*/ 15319 h 49774"/>
              <a:gd name="connsiteX10" fmla="*/ 43052 w 43256"/>
              <a:gd name="connsiteY10" fmla="*/ 23181 h 49774"/>
              <a:gd name="connsiteX11" fmla="*/ 37440 w 43256"/>
              <a:gd name="connsiteY11" fmla="*/ 30063 h 49774"/>
              <a:gd name="connsiteX12" fmla="*/ 35431 w 43256"/>
              <a:gd name="connsiteY12" fmla="*/ 35960 h 49774"/>
              <a:gd name="connsiteX13" fmla="*/ 28591 w 43256"/>
              <a:gd name="connsiteY13" fmla="*/ 36674 h 49774"/>
              <a:gd name="connsiteX14" fmla="*/ 23703 w 43256"/>
              <a:gd name="connsiteY14" fmla="*/ 42965 h 49774"/>
              <a:gd name="connsiteX15" fmla="*/ 16516 w 43256"/>
              <a:gd name="connsiteY15" fmla="*/ 39125 h 49774"/>
              <a:gd name="connsiteX16" fmla="*/ 5840 w 43256"/>
              <a:gd name="connsiteY16" fmla="*/ 35331 h 49774"/>
              <a:gd name="connsiteX17" fmla="*/ 1146 w 43256"/>
              <a:gd name="connsiteY17" fmla="*/ 31109 h 49774"/>
              <a:gd name="connsiteX18" fmla="*/ 2149 w 43256"/>
              <a:gd name="connsiteY18" fmla="*/ 25410 h 49774"/>
              <a:gd name="connsiteX19" fmla="*/ 31 w 43256"/>
              <a:gd name="connsiteY19" fmla="*/ 19563 h 49774"/>
              <a:gd name="connsiteX20" fmla="*/ 3899 w 43256"/>
              <a:gd name="connsiteY20" fmla="*/ 14366 h 49774"/>
              <a:gd name="connsiteX21" fmla="*/ 3936 w 43256"/>
              <a:gd name="connsiteY21" fmla="*/ 14229 h 49774"/>
              <a:gd name="connsiteX0" fmla="*/ 1157766 w 3738641"/>
              <a:gd name="connsiteY0" fmla="*/ 2649765 h 2721697"/>
              <a:gd name="connsiteX1" fmla="*/ 1092149 w 3738641"/>
              <a:gd name="connsiteY1" fmla="*/ 2715382 h 2721697"/>
              <a:gd name="connsiteX2" fmla="*/ 1026532 w 3738641"/>
              <a:gd name="connsiteY2" fmla="*/ 2649765 h 2721697"/>
              <a:gd name="connsiteX3" fmla="*/ 1092149 w 3738641"/>
              <a:gd name="connsiteY3" fmla="*/ 2584148 h 2721697"/>
              <a:gd name="connsiteX4" fmla="*/ 1157766 w 3738641"/>
              <a:gd name="connsiteY4" fmla="*/ 2649765 h 2721697"/>
              <a:gd name="connsiteX0" fmla="*/ 1250254 w 3738641"/>
              <a:gd name="connsiteY0" fmla="*/ 2143119 h 2721697"/>
              <a:gd name="connsiteX1" fmla="*/ 1134261 w 3738641"/>
              <a:gd name="connsiteY1" fmla="*/ 2701072 h 2721697"/>
              <a:gd name="connsiteX2" fmla="*/ 1003028 w 3738641"/>
              <a:gd name="connsiteY2" fmla="*/ 2569839 h 2721697"/>
              <a:gd name="connsiteX3" fmla="*/ 1134261 w 3738641"/>
              <a:gd name="connsiteY3" fmla="*/ 2438606 h 2721697"/>
              <a:gd name="connsiteX4" fmla="*/ 1250254 w 3738641"/>
              <a:gd name="connsiteY4" fmla="*/ 2143119 h 2721697"/>
              <a:gd name="connsiteX0" fmla="*/ 1434394 w 3738641"/>
              <a:gd name="connsiteY0" fmla="*/ 2373808 h 2721697"/>
              <a:gd name="connsiteX1" fmla="*/ 1481384 w 3738641"/>
              <a:gd name="connsiteY1" fmla="*/ 2159178 h 2721697"/>
              <a:gd name="connsiteX2" fmla="*/ 1040694 w 3738641"/>
              <a:gd name="connsiteY2" fmla="*/ 2373808 h 2721697"/>
              <a:gd name="connsiteX3" fmla="*/ 1237544 w 3738641"/>
              <a:gd name="connsiteY3" fmla="*/ 2176958 h 2721697"/>
              <a:gd name="connsiteX4" fmla="*/ 1434394 w 3738641"/>
              <a:gd name="connsiteY4" fmla="*/ 2373808 h 2721697"/>
              <a:gd name="connsiteX0" fmla="*/ 4729 w 43256"/>
              <a:gd name="connsiteY0" fmla="*/ 26036 h 49774"/>
              <a:gd name="connsiteX1" fmla="*/ 2196 w 43256"/>
              <a:gd name="connsiteY1" fmla="*/ 25239 h 49774"/>
              <a:gd name="connsiteX2" fmla="*/ 6964 w 43256"/>
              <a:gd name="connsiteY2" fmla="*/ 34758 h 49774"/>
              <a:gd name="connsiteX3" fmla="*/ 5856 w 43256"/>
              <a:gd name="connsiteY3" fmla="*/ 35139 h 49774"/>
              <a:gd name="connsiteX4" fmla="*/ 16514 w 43256"/>
              <a:gd name="connsiteY4" fmla="*/ 38949 h 49774"/>
              <a:gd name="connsiteX5" fmla="*/ 15846 w 43256"/>
              <a:gd name="connsiteY5" fmla="*/ 37209 h 49774"/>
              <a:gd name="connsiteX6" fmla="*/ 28863 w 43256"/>
              <a:gd name="connsiteY6" fmla="*/ 34610 h 49774"/>
              <a:gd name="connsiteX7" fmla="*/ 28596 w 43256"/>
              <a:gd name="connsiteY7" fmla="*/ 36519 h 49774"/>
              <a:gd name="connsiteX8" fmla="*/ 34165 w 43256"/>
              <a:gd name="connsiteY8" fmla="*/ 22813 h 49774"/>
              <a:gd name="connsiteX9" fmla="*/ 37416 w 43256"/>
              <a:gd name="connsiteY9" fmla="*/ 29949 h 49774"/>
              <a:gd name="connsiteX10" fmla="*/ 41834 w 43256"/>
              <a:gd name="connsiteY10" fmla="*/ 15213 h 49774"/>
              <a:gd name="connsiteX11" fmla="*/ 40386 w 43256"/>
              <a:gd name="connsiteY11" fmla="*/ 17889 h 49774"/>
              <a:gd name="connsiteX12" fmla="*/ 38360 w 43256"/>
              <a:gd name="connsiteY12" fmla="*/ 5285 h 49774"/>
              <a:gd name="connsiteX13" fmla="*/ 38436 w 43256"/>
              <a:gd name="connsiteY13" fmla="*/ 6549 h 49774"/>
              <a:gd name="connsiteX14" fmla="*/ 29114 w 43256"/>
              <a:gd name="connsiteY14" fmla="*/ 3811 h 49774"/>
              <a:gd name="connsiteX15" fmla="*/ 29856 w 43256"/>
              <a:gd name="connsiteY15" fmla="*/ 2199 h 49774"/>
              <a:gd name="connsiteX16" fmla="*/ 22177 w 43256"/>
              <a:gd name="connsiteY16" fmla="*/ 4579 h 49774"/>
              <a:gd name="connsiteX17" fmla="*/ 22536 w 43256"/>
              <a:gd name="connsiteY17" fmla="*/ 3189 h 49774"/>
              <a:gd name="connsiteX18" fmla="*/ 14036 w 43256"/>
              <a:gd name="connsiteY18" fmla="*/ 5051 h 49774"/>
              <a:gd name="connsiteX19" fmla="*/ 15336 w 43256"/>
              <a:gd name="connsiteY19" fmla="*/ 6399 h 49774"/>
              <a:gd name="connsiteX20" fmla="*/ 4163 w 43256"/>
              <a:gd name="connsiteY20" fmla="*/ 15648 h 49774"/>
              <a:gd name="connsiteX21" fmla="*/ 3936 w 43256"/>
              <a:gd name="connsiteY21" fmla="*/ 14229 h 49774"/>
              <a:gd name="connsiteX0" fmla="*/ 3936 w 43256"/>
              <a:gd name="connsiteY0" fmla="*/ 14229 h 49659"/>
              <a:gd name="connsiteX1" fmla="*/ 5659 w 43256"/>
              <a:gd name="connsiteY1" fmla="*/ 6766 h 49659"/>
              <a:gd name="connsiteX2" fmla="*/ 14041 w 43256"/>
              <a:gd name="connsiteY2" fmla="*/ 5061 h 49659"/>
              <a:gd name="connsiteX3" fmla="*/ 22492 w 43256"/>
              <a:gd name="connsiteY3" fmla="*/ 3291 h 49659"/>
              <a:gd name="connsiteX4" fmla="*/ 25785 w 43256"/>
              <a:gd name="connsiteY4" fmla="*/ 59 h 49659"/>
              <a:gd name="connsiteX5" fmla="*/ 29869 w 43256"/>
              <a:gd name="connsiteY5" fmla="*/ 2340 h 49659"/>
              <a:gd name="connsiteX6" fmla="*/ 35499 w 43256"/>
              <a:gd name="connsiteY6" fmla="*/ 549 h 49659"/>
              <a:gd name="connsiteX7" fmla="*/ 38354 w 43256"/>
              <a:gd name="connsiteY7" fmla="*/ 5435 h 49659"/>
              <a:gd name="connsiteX8" fmla="*/ 42018 w 43256"/>
              <a:gd name="connsiteY8" fmla="*/ 10177 h 49659"/>
              <a:gd name="connsiteX9" fmla="*/ 41854 w 43256"/>
              <a:gd name="connsiteY9" fmla="*/ 15319 h 49659"/>
              <a:gd name="connsiteX10" fmla="*/ 43052 w 43256"/>
              <a:gd name="connsiteY10" fmla="*/ 23181 h 49659"/>
              <a:gd name="connsiteX11" fmla="*/ 37440 w 43256"/>
              <a:gd name="connsiteY11" fmla="*/ 30063 h 49659"/>
              <a:gd name="connsiteX12" fmla="*/ 35431 w 43256"/>
              <a:gd name="connsiteY12" fmla="*/ 35960 h 49659"/>
              <a:gd name="connsiteX13" fmla="*/ 28591 w 43256"/>
              <a:gd name="connsiteY13" fmla="*/ 36674 h 49659"/>
              <a:gd name="connsiteX14" fmla="*/ 23703 w 43256"/>
              <a:gd name="connsiteY14" fmla="*/ 42965 h 49659"/>
              <a:gd name="connsiteX15" fmla="*/ 16516 w 43256"/>
              <a:gd name="connsiteY15" fmla="*/ 39125 h 49659"/>
              <a:gd name="connsiteX16" fmla="*/ 5840 w 43256"/>
              <a:gd name="connsiteY16" fmla="*/ 35331 h 49659"/>
              <a:gd name="connsiteX17" fmla="*/ 1146 w 43256"/>
              <a:gd name="connsiteY17" fmla="*/ 31109 h 49659"/>
              <a:gd name="connsiteX18" fmla="*/ 2149 w 43256"/>
              <a:gd name="connsiteY18" fmla="*/ 25410 h 49659"/>
              <a:gd name="connsiteX19" fmla="*/ 31 w 43256"/>
              <a:gd name="connsiteY19" fmla="*/ 19563 h 49659"/>
              <a:gd name="connsiteX20" fmla="*/ 3899 w 43256"/>
              <a:gd name="connsiteY20" fmla="*/ 14366 h 49659"/>
              <a:gd name="connsiteX21" fmla="*/ 3936 w 43256"/>
              <a:gd name="connsiteY21" fmla="*/ 14229 h 49659"/>
              <a:gd name="connsiteX0" fmla="*/ 1157766 w 3738641"/>
              <a:gd name="connsiteY0" fmla="*/ 2649765 h 2715382"/>
              <a:gd name="connsiteX1" fmla="*/ 1092149 w 3738641"/>
              <a:gd name="connsiteY1" fmla="*/ 2715382 h 2715382"/>
              <a:gd name="connsiteX2" fmla="*/ 1026532 w 3738641"/>
              <a:gd name="connsiteY2" fmla="*/ 2649765 h 2715382"/>
              <a:gd name="connsiteX3" fmla="*/ 1092149 w 3738641"/>
              <a:gd name="connsiteY3" fmla="*/ 2584148 h 2715382"/>
              <a:gd name="connsiteX4" fmla="*/ 1157766 w 3738641"/>
              <a:gd name="connsiteY4" fmla="*/ 2649765 h 2715382"/>
              <a:gd name="connsiteX0" fmla="*/ 1250254 w 3738641"/>
              <a:gd name="connsiteY0" fmla="*/ 2143119 h 2715382"/>
              <a:gd name="connsiteX1" fmla="*/ 1271421 w 3738641"/>
              <a:gd name="connsiteY1" fmla="*/ 2213392 h 2715382"/>
              <a:gd name="connsiteX2" fmla="*/ 1003028 w 3738641"/>
              <a:gd name="connsiteY2" fmla="*/ 2569839 h 2715382"/>
              <a:gd name="connsiteX3" fmla="*/ 1134261 w 3738641"/>
              <a:gd name="connsiteY3" fmla="*/ 2438606 h 2715382"/>
              <a:gd name="connsiteX4" fmla="*/ 1250254 w 3738641"/>
              <a:gd name="connsiteY4" fmla="*/ 2143119 h 2715382"/>
              <a:gd name="connsiteX0" fmla="*/ 1434394 w 3738641"/>
              <a:gd name="connsiteY0" fmla="*/ 2373808 h 2715382"/>
              <a:gd name="connsiteX1" fmla="*/ 1481384 w 3738641"/>
              <a:gd name="connsiteY1" fmla="*/ 2159178 h 2715382"/>
              <a:gd name="connsiteX2" fmla="*/ 1040694 w 3738641"/>
              <a:gd name="connsiteY2" fmla="*/ 2373808 h 2715382"/>
              <a:gd name="connsiteX3" fmla="*/ 1237544 w 3738641"/>
              <a:gd name="connsiteY3" fmla="*/ 2176958 h 2715382"/>
              <a:gd name="connsiteX4" fmla="*/ 1434394 w 3738641"/>
              <a:gd name="connsiteY4" fmla="*/ 2373808 h 2715382"/>
              <a:gd name="connsiteX0" fmla="*/ 4729 w 43256"/>
              <a:gd name="connsiteY0" fmla="*/ 26036 h 49659"/>
              <a:gd name="connsiteX1" fmla="*/ 2196 w 43256"/>
              <a:gd name="connsiteY1" fmla="*/ 25239 h 49659"/>
              <a:gd name="connsiteX2" fmla="*/ 6964 w 43256"/>
              <a:gd name="connsiteY2" fmla="*/ 34758 h 49659"/>
              <a:gd name="connsiteX3" fmla="*/ 5856 w 43256"/>
              <a:gd name="connsiteY3" fmla="*/ 35139 h 49659"/>
              <a:gd name="connsiteX4" fmla="*/ 16514 w 43256"/>
              <a:gd name="connsiteY4" fmla="*/ 38949 h 49659"/>
              <a:gd name="connsiteX5" fmla="*/ 15846 w 43256"/>
              <a:gd name="connsiteY5" fmla="*/ 37209 h 49659"/>
              <a:gd name="connsiteX6" fmla="*/ 28863 w 43256"/>
              <a:gd name="connsiteY6" fmla="*/ 34610 h 49659"/>
              <a:gd name="connsiteX7" fmla="*/ 28596 w 43256"/>
              <a:gd name="connsiteY7" fmla="*/ 36519 h 49659"/>
              <a:gd name="connsiteX8" fmla="*/ 34165 w 43256"/>
              <a:gd name="connsiteY8" fmla="*/ 22813 h 49659"/>
              <a:gd name="connsiteX9" fmla="*/ 37416 w 43256"/>
              <a:gd name="connsiteY9" fmla="*/ 29949 h 49659"/>
              <a:gd name="connsiteX10" fmla="*/ 41834 w 43256"/>
              <a:gd name="connsiteY10" fmla="*/ 15213 h 49659"/>
              <a:gd name="connsiteX11" fmla="*/ 40386 w 43256"/>
              <a:gd name="connsiteY11" fmla="*/ 17889 h 49659"/>
              <a:gd name="connsiteX12" fmla="*/ 38360 w 43256"/>
              <a:gd name="connsiteY12" fmla="*/ 5285 h 49659"/>
              <a:gd name="connsiteX13" fmla="*/ 38436 w 43256"/>
              <a:gd name="connsiteY13" fmla="*/ 6549 h 49659"/>
              <a:gd name="connsiteX14" fmla="*/ 29114 w 43256"/>
              <a:gd name="connsiteY14" fmla="*/ 3811 h 49659"/>
              <a:gd name="connsiteX15" fmla="*/ 29856 w 43256"/>
              <a:gd name="connsiteY15" fmla="*/ 2199 h 49659"/>
              <a:gd name="connsiteX16" fmla="*/ 22177 w 43256"/>
              <a:gd name="connsiteY16" fmla="*/ 4579 h 49659"/>
              <a:gd name="connsiteX17" fmla="*/ 22536 w 43256"/>
              <a:gd name="connsiteY17" fmla="*/ 3189 h 49659"/>
              <a:gd name="connsiteX18" fmla="*/ 14036 w 43256"/>
              <a:gd name="connsiteY18" fmla="*/ 5051 h 49659"/>
              <a:gd name="connsiteX19" fmla="*/ 15336 w 43256"/>
              <a:gd name="connsiteY19" fmla="*/ 6399 h 49659"/>
              <a:gd name="connsiteX20" fmla="*/ 4163 w 43256"/>
              <a:gd name="connsiteY20" fmla="*/ 15648 h 49659"/>
              <a:gd name="connsiteX21" fmla="*/ 3936 w 43256"/>
              <a:gd name="connsiteY21" fmla="*/ 14229 h 49659"/>
              <a:gd name="connsiteX0" fmla="*/ 3936 w 43256"/>
              <a:gd name="connsiteY0" fmla="*/ 14229 h 49659"/>
              <a:gd name="connsiteX1" fmla="*/ 5659 w 43256"/>
              <a:gd name="connsiteY1" fmla="*/ 6766 h 49659"/>
              <a:gd name="connsiteX2" fmla="*/ 14041 w 43256"/>
              <a:gd name="connsiteY2" fmla="*/ 5061 h 49659"/>
              <a:gd name="connsiteX3" fmla="*/ 22492 w 43256"/>
              <a:gd name="connsiteY3" fmla="*/ 3291 h 49659"/>
              <a:gd name="connsiteX4" fmla="*/ 25785 w 43256"/>
              <a:gd name="connsiteY4" fmla="*/ 59 h 49659"/>
              <a:gd name="connsiteX5" fmla="*/ 29869 w 43256"/>
              <a:gd name="connsiteY5" fmla="*/ 2340 h 49659"/>
              <a:gd name="connsiteX6" fmla="*/ 35499 w 43256"/>
              <a:gd name="connsiteY6" fmla="*/ 549 h 49659"/>
              <a:gd name="connsiteX7" fmla="*/ 38354 w 43256"/>
              <a:gd name="connsiteY7" fmla="*/ 5435 h 49659"/>
              <a:gd name="connsiteX8" fmla="*/ 42018 w 43256"/>
              <a:gd name="connsiteY8" fmla="*/ 10177 h 49659"/>
              <a:gd name="connsiteX9" fmla="*/ 41854 w 43256"/>
              <a:gd name="connsiteY9" fmla="*/ 15319 h 49659"/>
              <a:gd name="connsiteX10" fmla="*/ 43052 w 43256"/>
              <a:gd name="connsiteY10" fmla="*/ 23181 h 49659"/>
              <a:gd name="connsiteX11" fmla="*/ 37440 w 43256"/>
              <a:gd name="connsiteY11" fmla="*/ 30063 h 49659"/>
              <a:gd name="connsiteX12" fmla="*/ 35431 w 43256"/>
              <a:gd name="connsiteY12" fmla="*/ 35960 h 49659"/>
              <a:gd name="connsiteX13" fmla="*/ 28591 w 43256"/>
              <a:gd name="connsiteY13" fmla="*/ 36674 h 49659"/>
              <a:gd name="connsiteX14" fmla="*/ 23703 w 43256"/>
              <a:gd name="connsiteY14" fmla="*/ 42965 h 49659"/>
              <a:gd name="connsiteX15" fmla="*/ 16516 w 43256"/>
              <a:gd name="connsiteY15" fmla="*/ 39125 h 49659"/>
              <a:gd name="connsiteX16" fmla="*/ 5840 w 43256"/>
              <a:gd name="connsiteY16" fmla="*/ 35331 h 49659"/>
              <a:gd name="connsiteX17" fmla="*/ 1146 w 43256"/>
              <a:gd name="connsiteY17" fmla="*/ 31109 h 49659"/>
              <a:gd name="connsiteX18" fmla="*/ 2149 w 43256"/>
              <a:gd name="connsiteY18" fmla="*/ 25410 h 49659"/>
              <a:gd name="connsiteX19" fmla="*/ 31 w 43256"/>
              <a:gd name="connsiteY19" fmla="*/ 19563 h 49659"/>
              <a:gd name="connsiteX20" fmla="*/ 3899 w 43256"/>
              <a:gd name="connsiteY20" fmla="*/ 14366 h 49659"/>
              <a:gd name="connsiteX21" fmla="*/ 3936 w 43256"/>
              <a:gd name="connsiteY21" fmla="*/ 14229 h 49659"/>
              <a:gd name="connsiteX0" fmla="*/ 1157766 w 3738641"/>
              <a:gd name="connsiteY0" fmla="*/ 2649765 h 2715382"/>
              <a:gd name="connsiteX1" fmla="*/ 1092149 w 3738641"/>
              <a:gd name="connsiteY1" fmla="*/ 2715382 h 2715382"/>
              <a:gd name="connsiteX2" fmla="*/ 1026532 w 3738641"/>
              <a:gd name="connsiteY2" fmla="*/ 2649765 h 2715382"/>
              <a:gd name="connsiteX3" fmla="*/ 1092149 w 3738641"/>
              <a:gd name="connsiteY3" fmla="*/ 2584148 h 2715382"/>
              <a:gd name="connsiteX4" fmla="*/ 1157766 w 3738641"/>
              <a:gd name="connsiteY4" fmla="*/ 2649765 h 2715382"/>
              <a:gd name="connsiteX0" fmla="*/ 1250254 w 3738641"/>
              <a:gd name="connsiteY0" fmla="*/ 2143119 h 2715382"/>
              <a:gd name="connsiteX1" fmla="*/ 1271421 w 3738641"/>
              <a:gd name="connsiteY1" fmla="*/ 2213392 h 2715382"/>
              <a:gd name="connsiteX2" fmla="*/ 1003028 w 3738641"/>
              <a:gd name="connsiteY2" fmla="*/ 2569839 h 2715382"/>
              <a:gd name="connsiteX3" fmla="*/ 1240941 w 3738641"/>
              <a:gd name="connsiteY3" fmla="*/ 2240486 h 2715382"/>
              <a:gd name="connsiteX4" fmla="*/ 1250254 w 3738641"/>
              <a:gd name="connsiteY4" fmla="*/ 2143119 h 2715382"/>
              <a:gd name="connsiteX0" fmla="*/ 1434394 w 3738641"/>
              <a:gd name="connsiteY0" fmla="*/ 2373808 h 2715382"/>
              <a:gd name="connsiteX1" fmla="*/ 1481384 w 3738641"/>
              <a:gd name="connsiteY1" fmla="*/ 2159178 h 2715382"/>
              <a:gd name="connsiteX2" fmla="*/ 1040694 w 3738641"/>
              <a:gd name="connsiteY2" fmla="*/ 2373808 h 2715382"/>
              <a:gd name="connsiteX3" fmla="*/ 1237544 w 3738641"/>
              <a:gd name="connsiteY3" fmla="*/ 2176958 h 2715382"/>
              <a:gd name="connsiteX4" fmla="*/ 1434394 w 3738641"/>
              <a:gd name="connsiteY4" fmla="*/ 2373808 h 2715382"/>
              <a:gd name="connsiteX0" fmla="*/ 4729 w 43256"/>
              <a:gd name="connsiteY0" fmla="*/ 26036 h 49659"/>
              <a:gd name="connsiteX1" fmla="*/ 2196 w 43256"/>
              <a:gd name="connsiteY1" fmla="*/ 25239 h 49659"/>
              <a:gd name="connsiteX2" fmla="*/ 6964 w 43256"/>
              <a:gd name="connsiteY2" fmla="*/ 34758 h 49659"/>
              <a:gd name="connsiteX3" fmla="*/ 5856 w 43256"/>
              <a:gd name="connsiteY3" fmla="*/ 35139 h 49659"/>
              <a:gd name="connsiteX4" fmla="*/ 16514 w 43256"/>
              <a:gd name="connsiteY4" fmla="*/ 38949 h 49659"/>
              <a:gd name="connsiteX5" fmla="*/ 15846 w 43256"/>
              <a:gd name="connsiteY5" fmla="*/ 37209 h 49659"/>
              <a:gd name="connsiteX6" fmla="*/ 28863 w 43256"/>
              <a:gd name="connsiteY6" fmla="*/ 34610 h 49659"/>
              <a:gd name="connsiteX7" fmla="*/ 28596 w 43256"/>
              <a:gd name="connsiteY7" fmla="*/ 36519 h 49659"/>
              <a:gd name="connsiteX8" fmla="*/ 34165 w 43256"/>
              <a:gd name="connsiteY8" fmla="*/ 22813 h 49659"/>
              <a:gd name="connsiteX9" fmla="*/ 37416 w 43256"/>
              <a:gd name="connsiteY9" fmla="*/ 29949 h 49659"/>
              <a:gd name="connsiteX10" fmla="*/ 41834 w 43256"/>
              <a:gd name="connsiteY10" fmla="*/ 15213 h 49659"/>
              <a:gd name="connsiteX11" fmla="*/ 40386 w 43256"/>
              <a:gd name="connsiteY11" fmla="*/ 17889 h 49659"/>
              <a:gd name="connsiteX12" fmla="*/ 38360 w 43256"/>
              <a:gd name="connsiteY12" fmla="*/ 5285 h 49659"/>
              <a:gd name="connsiteX13" fmla="*/ 38436 w 43256"/>
              <a:gd name="connsiteY13" fmla="*/ 6549 h 49659"/>
              <a:gd name="connsiteX14" fmla="*/ 29114 w 43256"/>
              <a:gd name="connsiteY14" fmla="*/ 3811 h 49659"/>
              <a:gd name="connsiteX15" fmla="*/ 29856 w 43256"/>
              <a:gd name="connsiteY15" fmla="*/ 2199 h 49659"/>
              <a:gd name="connsiteX16" fmla="*/ 22177 w 43256"/>
              <a:gd name="connsiteY16" fmla="*/ 4579 h 49659"/>
              <a:gd name="connsiteX17" fmla="*/ 22536 w 43256"/>
              <a:gd name="connsiteY17" fmla="*/ 3189 h 49659"/>
              <a:gd name="connsiteX18" fmla="*/ 14036 w 43256"/>
              <a:gd name="connsiteY18" fmla="*/ 5051 h 49659"/>
              <a:gd name="connsiteX19" fmla="*/ 15336 w 43256"/>
              <a:gd name="connsiteY19" fmla="*/ 6399 h 49659"/>
              <a:gd name="connsiteX20" fmla="*/ 4163 w 43256"/>
              <a:gd name="connsiteY20" fmla="*/ 15648 h 49659"/>
              <a:gd name="connsiteX21" fmla="*/ 3936 w 43256"/>
              <a:gd name="connsiteY21" fmla="*/ 14229 h 49659"/>
              <a:gd name="connsiteX0" fmla="*/ 3936 w 43256"/>
              <a:gd name="connsiteY0" fmla="*/ 14229 h 49997"/>
              <a:gd name="connsiteX1" fmla="*/ 5659 w 43256"/>
              <a:gd name="connsiteY1" fmla="*/ 6766 h 49997"/>
              <a:gd name="connsiteX2" fmla="*/ 14041 w 43256"/>
              <a:gd name="connsiteY2" fmla="*/ 5061 h 49997"/>
              <a:gd name="connsiteX3" fmla="*/ 22492 w 43256"/>
              <a:gd name="connsiteY3" fmla="*/ 3291 h 49997"/>
              <a:gd name="connsiteX4" fmla="*/ 25785 w 43256"/>
              <a:gd name="connsiteY4" fmla="*/ 59 h 49997"/>
              <a:gd name="connsiteX5" fmla="*/ 29869 w 43256"/>
              <a:gd name="connsiteY5" fmla="*/ 2340 h 49997"/>
              <a:gd name="connsiteX6" fmla="*/ 35499 w 43256"/>
              <a:gd name="connsiteY6" fmla="*/ 549 h 49997"/>
              <a:gd name="connsiteX7" fmla="*/ 38354 w 43256"/>
              <a:gd name="connsiteY7" fmla="*/ 5435 h 49997"/>
              <a:gd name="connsiteX8" fmla="*/ 42018 w 43256"/>
              <a:gd name="connsiteY8" fmla="*/ 10177 h 49997"/>
              <a:gd name="connsiteX9" fmla="*/ 41854 w 43256"/>
              <a:gd name="connsiteY9" fmla="*/ 15319 h 49997"/>
              <a:gd name="connsiteX10" fmla="*/ 43052 w 43256"/>
              <a:gd name="connsiteY10" fmla="*/ 23181 h 49997"/>
              <a:gd name="connsiteX11" fmla="*/ 37440 w 43256"/>
              <a:gd name="connsiteY11" fmla="*/ 30063 h 49997"/>
              <a:gd name="connsiteX12" fmla="*/ 35431 w 43256"/>
              <a:gd name="connsiteY12" fmla="*/ 35960 h 49997"/>
              <a:gd name="connsiteX13" fmla="*/ 28591 w 43256"/>
              <a:gd name="connsiteY13" fmla="*/ 36674 h 49997"/>
              <a:gd name="connsiteX14" fmla="*/ 23703 w 43256"/>
              <a:gd name="connsiteY14" fmla="*/ 42965 h 49997"/>
              <a:gd name="connsiteX15" fmla="*/ 16516 w 43256"/>
              <a:gd name="connsiteY15" fmla="*/ 39125 h 49997"/>
              <a:gd name="connsiteX16" fmla="*/ 5840 w 43256"/>
              <a:gd name="connsiteY16" fmla="*/ 35331 h 49997"/>
              <a:gd name="connsiteX17" fmla="*/ 1146 w 43256"/>
              <a:gd name="connsiteY17" fmla="*/ 31109 h 49997"/>
              <a:gd name="connsiteX18" fmla="*/ 2149 w 43256"/>
              <a:gd name="connsiteY18" fmla="*/ 25410 h 49997"/>
              <a:gd name="connsiteX19" fmla="*/ 31 w 43256"/>
              <a:gd name="connsiteY19" fmla="*/ 19563 h 49997"/>
              <a:gd name="connsiteX20" fmla="*/ 3899 w 43256"/>
              <a:gd name="connsiteY20" fmla="*/ 14366 h 49997"/>
              <a:gd name="connsiteX21" fmla="*/ 3936 w 43256"/>
              <a:gd name="connsiteY21" fmla="*/ 14229 h 49997"/>
              <a:gd name="connsiteX0" fmla="*/ 1371126 w 3738641"/>
              <a:gd name="connsiteY0" fmla="*/ 2314485 h 2733862"/>
              <a:gd name="connsiteX1" fmla="*/ 1092149 w 3738641"/>
              <a:gd name="connsiteY1" fmla="*/ 2715382 h 2733862"/>
              <a:gd name="connsiteX2" fmla="*/ 1026532 w 3738641"/>
              <a:gd name="connsiteY2" fmla="*/ 2649765 h 2733862"/>
              <a:gd name="connsiteX3" fmla="*/ 1092149 w 3738641"/>
              <a:gd name="connsiteY3" fmla="*/ 2584148 h 2733862"/>
              <a:gd name="connsiteX4" fmla="*/ 1371126 w 3738641"/>
              <a:gd name="connsiteY4" fmla="*/ 2314485 h 2733862"/>
              <a:gd name="connsiteX0" fmla="*/ 1250254 w 3738641"/>
              <a:gd name="connsiteY0" fmla="*/ 2143119 h 2733862"/>
              <a:gd name="connsiteX1" fmla="*/ 1271421 w 3738641"/>
              <a:gd name="connsiteY1" fmla="*/ 2213392 h 2733862"/>
              <a:gd name="connsiteX2" fmla="*/ 1003028 w 3738641"/>
              <a:gd name="connsiteY2" fmla="*/ 2569839 h 2733862"/>
              <a:gd name="connsiteX3" fmla="*/ 1240941 w 3738641"/>
              <a:gd name="connsiteY3" fmla="*/ 2240486 h 2733862"/>
              <a:gd name="connsiteX4" fmla="*/ 1250254 w 3738641"/>
              <a:gd name="connsiteY4" fmla="*/ 2143119 h 2733862"/>
              <a:gd name="connsiteX0" fmla="*/ 1434394 w 3738641"/>
              <a:gd name="connsiteY0" fmla="*/ 2373808 h 2733862"/>
              <a:gd name="connsiteX1" fmla="*/ 1481384 w 3738641"/>
              <a:gd name="connsiteY1" fmla="*/ 2159178 h 2733862"/>
              <a:gd name="connsiteX2" fmla="*/ 1040694 w 3738641"/>
              <a:gd name="connsiteY2" fmla="*/ 2373808 h 2733862"/>
              <a:gd name="connsiteX3" fmla="*/ 1237544 w 3738641"/>
              <a:gd name="connsiteY3" fmla="*/ 2176958 h 2733862"/>
              <a:gd name="connsiteX4" fmla="*/ 1434394 w 3738641"/>
              <a:gd name="connsiteY4" fmla="*/ 2373808 h 2733862"/>
              <a:gd name="connsiteX0" fmla="*/ 4729 w 43256"/>
              <a:gd name="connsiteY0" fmla="*/ 26036 h 49997"/>
              <a:gd name="connsiteX1" fmla="*/ 2196 w 43256"/>
              <a:gd name="connsiteY1" fmla="*/ 25239 h 49997"/>
              <a:gd name="connsiteX2" fmla="*/ 6964 w 43256"/>
              <a:gd name="connsiteY2" fmla="*/ 34758 h 49997"/>
              <a:gd name="connsiteX3" fmla="*/ 5856 w 43256"/>
              <a:gd name="connsiteY3" fmla="*/ 35139 h 49997"/>
              <a:gd name="connsiteX4" fmla="*/ 16514 w 43256"/>
              <a:gd name="connsiteY4" fmla="*/ 38949 h 49997"/>
              <a:gd name="connsiteX5" fmla="*/ 15846 w 43256"/>
              <a:gd name="connsiteY5" fmla="*/ 37209 h 49997"/>
              <a:gd name="connsiteX6" fmla="*/ 28863 w 43256"/>
              <a:gd name="connsiteY6" fmla="*/ 34610 h 49997"/>
              <a:gd name="connsiteX7" fmla="*/ 28596 w 43256"/>
              <a:gd name="connsiteY7" fmla="*/ 36519 h 49997"/>
              <a:gd name="connsiteX8" fmla="*/ 34165 w 43256"/>
              <a:gd name="connsiteY8" fmla="*/ 22813 h 49997"/>
              <a:gd name="connsiteX9" fmla="*/ 37416 w 43256"/>
              <a:gd name="connsiteY9" fmla="*/ 29949 h 49997"/>
              <a:gd name="connsiteX10" fmla="*/ 41834 w 43256"/>
              <a:gd name="connsiteY10" fmla="*/ 15213 h 49997"/>
              <a:gd name="connsiteX11" fmla="*/ 40386 w 43256"/>
              <a:gd name="connsiteY11" fmla="*/ 17889 h 49997"/>
              <a:gd name="connsiteX12" fmla="*/ 38360 w 43256"/>
              <a:gd name="connsiteY12" fmla="*/ 5285 h 49997"/>
              <a:gd name="connsiteX13" fmla="*/ 38436 w 43256"/>
              <a:gd name="connsiteY13" fmla="*/ 6549 h 49997"/>
              <a:gd name="connsiteX14" fmla="*/ 29114 w 43256"/>
              <a:gd name="connsiteY14" fmla="*/ 3811 h 49997"/>
              <a:gd name="connsiteX15" fmla="*/ 29856 w 43256"/>
              <a:gd name="connsiteY15" fmla="*/ 2199 h 49997"/>
              <a:gd name="connsiteX16" fmla="*/ 22177 w 43256"/>
              <a:gd name="connsiteY16" fmla="*/ 4579 h 49997"/>
              <a:gd name="connsiteX17" fmla="*/ 22536 w 43256"/>
              <a:gd name="connsiteY17" fmla="*/ 3189 h 49997"/>
              <a:gd name="connsiteX18" fmla="*/ 14036 w 43256"/>
              <a:gd name="connsiteY18" fmla="*/ 5051 h 49997"/>
              <a:gd name="connsiteX19" fmla="*/ 15336 w 43256"/>
              <a:gd name="connsiteY19" fmla="*/ 6399 h 49997"/>
              <a:gd name="connsiteX20" fmla="*/ 4163 w 43256"/>
              <a:gd name="connsiteY20" fmla="*/ 15648 h 49997"/>
              <a:gd name="connsiteX21" fmla="*/ 3936 w 43256"/>
              <a:gd name="connsiteY21" fmla="*/ 14229 h 49997"/>
              <a:gd name="connsiteX0" fmla="*/ 3936 w 43256"/>
              <a:gd name="connsiteY0" fmla="*/ 14229 h 49997"/>
              <a:gd name="connsiteX1" fmla="*/ 5659 w 43256"/>
              <a:gd name="connsiteY1" fmla="*/ 6766 h 49997"/>
              <a:gd name="connsiteX2" fmla="*/ 14041 w 43256"/>
              <a:gd name="connsiteY2" fmla="*/ 5061 h 49997"/>
              <a:gd name="connsiteX3" fmla="*/ 22492 w 43256"/>
              <a:gd name="connsiteY3" fmla="*/ 3291 h 49997"/>
              <a:gd name="connsiteX4" fmla="*/ 25785 w 43256"/>
              <a:gd name="connsiteY4" fmla="*/ 59 h 49997"/>
              <a:gd name="connsiteX5" fmla="*/ 29869 w 43256"/>
              <a:gd name="connsiteY5" fmla="*/ 2340 h 49997"/>
              <a:gd name="connsiteX6" fmla="*/ 35499 w 43256"/>
              <a:gd name="connsiteY6" fmla="*/ 549 h 49997"/>
              <a:gd name="connsiteX7" fmla="*/ 38354 w 43256"/>
              <a:gd name="connsiteY7" fmla="*/ 5435 h 49997"/>
              <a:gd name="connsiteX8" fmla="*/ 42018 w 43256"/>
              <a:gd name="connsiteY8" fmla="*/ 10177 h 49997"/>
              <a:gd name="connsiteX9" fmla="*/ 41854 w 43256"/>
              <a:gd name="connsiteY9" fmla="*/ 15319 h 49997"/>
              <a:gd name="connsiteX10" fmla="*/ 43052 w 43256"/>
              <a:gd name="connsiteY10" fmla="*/ 23181 h 49997"/>
              <a:gd name="connsiteX11" fmla="*/ 37440 w 43256"/>
              <a:gd name="connsiteY11" fmla="*/ 30063 h 49997"/>
              <a:gd name="connsiteX12" fmla="*/ 35431 w 43256"/>
              <a:gd name="connsiteY12" fmla="*/ 35960 h 49997"/>
              <a:gd name="connsiteX13" fmla="*/ 28591 w 43256"/>
              <a:gd name="connsiteY13" fmla="*/ 36674 h 49997"/>
              <a:gd name="connsiteX14" fmla="*/ 23703 w 43256"/>
              <a:gd name="connsiteY14" fmla="*/ 42965 h 49997"/>
              <a:gd name="connsiteX15" fmla="*/ 16516 w 43256"/>
              <a:gd name="connsiteY15" fmla="*/ 39125 h 49997"/>
              <a:gd name="connsiteX16" fmla="*/ 5840 w 43256"/>
              <a:gd name="connsiteY16" fmla="*/ 35331 h 49997"/>
              <a:gd name="connsiteX17" fmla="*/ 1146 w 43256"/>
              <a:gd name="connsiteY17" fmla="*/ 31109 h 49997"/>
              <a:gd name="connsiteX18" fmla="*/ 2149 w 43256"/>
              <a:gd name="connsiteY18" fmla="*/ 25410 h 49997"/>
              <a:gd name="connsiteX19" fmla="*/ 31 w 43256"/>
              <a:gd name="connsiteY19" fmla="*/ 19563 h 49997"/>
              <a:gd name="connsiteX20" fmla="*/ 3899 w 43256"/>
              <a:gd name="connsiteY20" fmla="*/ 14366 h 49997"/>
              <a:gd name="connsiteX21" fmla="*/ 3936 w 43256"/>
              <a:gd name="connsiteY21" fmla="*/ 14229 h 49997"/>
              <a:gd name="connsiteX0" fmla="*/ 1371126 w 3738641"/>
              <a:gd name="connsiteY0" fmla="*/ 2314485 h 2733862"/>
              <a:gd name="connsiteX1" fmla="*/ 1092149 w 3738641"/>
              <a:gd name="connsiteY1" fmla="*/ 2715382 h 2733862"/>
              <a:gd name="connsiteX2" fmla="*/ 1026532 w 3738641"/>
              <a:gd name="connsiteY2" fmla="*/ 2649765 h 2733862"/>
              <a:gd name="connsiteX3" fmla="*/ 1092149 w 3738641"/>
              <a:gd name="connsiteY3" fmla="*/ 2584148 h 2733862"/>
              <a:gd name="connsiteX4" fmla="*/ 1371126 w 3738641"/>
              <a:gd name="connsiteY4" fmla="*/ 2314485 h 2733862"/>
              <a:gd name="connsiteX0" fmla="*/ 1250254 w 3738641"/>
              <a:gd name="connsiteY0" fmla="*/ 2143119 h 2733862"/>
              <a:gd name="connsiteX1" fmla="*/ 1271421 w 3738641"/>
              <a:gd name="connsiteY1" fmla="*/ 2213392 h 2733862"/>
              <a:gd name="connsiteX2" fmla="*/ 1140188 w 3738641"/>
              <a:gd name="connsiteY2" fmla="*/ 2325999 h 2733862"/>
              <a:gd name="connsiteX3" fmla="*/ 1240941 w 3738641"/>
              <a:gd name="connsiteY3" fmla="*/ 2240486 h 2733862"/>
              <a:gd name="connsiteX4" fmla="*/ 1250254 w 3738641"/>
              <a:gd name="connsiteY4" fmla="*/ 2143119 h 2733862"/>
              <a:gd name="connsiteX0" fmla="*/ 1434394 w 3738641"/>
              <a:gd name="connsiteY0" fmla="*/ 2373808 h 2733862"/>
              <a:gd name="connsiteX1" fmla="*/ 1481384 w 3738641"/>
              <a:gd name="connsiteY1" fmla="*/ 2159178 h 2733862"/>
              <a:gd name="connsiteX2" fmla="*/ 1040694 w 3738641"/>
              <a:gd name="connsiteY2" fmla="*/ 2373808 h 2733862"/>
              <a:gd name="connsiteX3" fmla="*/ 1237544 w 3738641"/>
              <a:gd name="connsiteY3" fmla="*/ 2176958 h 2733862"/>
              <a:gd name="connsiteX4" fmla="*/ 1434394 w 3738641"/>
              <a:gd name="connsiteY4" fmla="*/ 2373808 h 2733862"/>
              <a:gd name="connsiteX0" fmla="*/ 4729 w 43256"/>
              <a:gd name="connsiteY0" fmla="*/ 26036 h 49997"/>
              <a:gd name="connsiteX1" fmla="*/ 2196 w 43256"/>
              <a:gd name="connsiteY1" fmla="*/ 25239 h 49997"/>
              <a:gd name="connsiteX2" fmla="*/ 6964 w 43256"/>
              <a:gd name="connsiteY2" fmla="*/ 34758 h 49997"/>
              <a:gd name="connsiteX3" fmla="*/ 5856 w 43256"/>
              <a:gd name="connsiteY3" fmla="*/ 35139 h 49997"/>
              <a:gd name="connsiteX4" fmla="*/ 16514 w 43256"/>
              <a:gd name="connsiteY4" fmla="*/ 38949 h 49997"/>
              <a:gd name="connsiteX5" fmla="*/ 15846 w 43256"/>
              <a:gd name="connsiteY5" fmla="*/ 37209 h 49997"/>
              <a:gd name="connsiteX6" fmla="*/ 28863 w 43256"/>
              <a:gd name="connsiteY6" fmla="*/ 34610 h 49997"/>
              <a:gd name="connsiteX7" fmla="*/ 28596 w 43256"/>
              <a:gd name="connsiteY7" fmla="*/ 36519 h 49997"/>
              <a:gd name="connsiteX8" fmla="*/ 34165 w 43256"/>
              <a:gd name="connsiteY8" fmla="*/ 22813 h 49997"/>
              <a:gd name="connsiteX9" fmla="*/ 37416 w 43256"/>
              <a:gd name="connsiteY9" fmla="*/ 29949 h 49997"/>
              <a:gd name="connsiteX10" fmla="*/ 41834 w 43256"/>
              <a:gd name="connsiteY10" fmla="*/ 15213 h 49997"/>
              <a:gd name="connsiteX11" fmla="*/ 40386 w 43256"/>
              <a:gd name="connsiteY11" fmla="*/ 17889 h 49997"/>
              <a:gd name="connsiteX12" fmla="*/ 38360 w 43256"/>
              <a:gd name="connsiteY12" fmla="*/ 5285 h 49997"/>
              <a:gd name="connsiteX13" fmla="*/ 38436 w 43256"/>
              <a:gd name="connsiteY13" fmla="*/ 6549 h 49997"/>
              <a:gd name="connsiteX14" fmla="*/ 29114 w 43256"/>
              <a:gd name="connsiteY14" fmla="*/ 3811 h 49997"/>
              <a:gd name="connsiteX15" fmla="*/ 29856 w 43256"/>
              <a:gd name="connsiteY15" fmla="*/ 2199 h 49997"/>
              <a:gd name="connsiteX16" fmla="*/ 22177 w 43256"/>
              <a:gd name="connsiteY16" fmla="*/ 4579 h 49997"/>
              <a:gd name="connsiteX17" fmla="*/ 22536 w 43256"/>
              <a:gd name="connsiteY17" fmla="*/ 3189 h 49997"/>
              <a:gd name="connsiteX18" fmla="*/ 14036 w 43256"/>
              <a:gd name="connsiteY18" fmla="*/ 5051 h 49997"/>
              <a:gd name="connsiteX19" fmla="*/ 15336 w 43256"/>
              <a:gd name="connsiteY19" fmla="*/ 6399 h 49997"/>
              <a:gd name="connsiteX20" fmla="*/ 4163 w 43256"/>
              <a:gd name="connsiteY20" fmla="*/ 15648 h 49997"/>
              <a:gd name="connsiteX21" fmla="*/ 3936 w 43256"/>
              <a:gd name="connsiteY21" fmla="*/ 14229 h 49997"/>
              <a:gd name="connsiteX0" fmla="*/ 3936 w 43256"/>
              <a:gd name="connsiteY0" fmla="*/ 14229 h 49997"/>
              <a:gd name="connsiteX1" fmla="*/ 5659 w 43256"/>
              <a:gd name="connsiteY1" fmla="*/ 6766 h 49997"/>
              <a:gd name="connsiteX2" fmla="*/ 14041 w 43256"/>
              <a:gd name="connsiteY2" fmla="*/ 5061 h 49997"/>
              <a:gd name="connsiteX3" fmla="*/ 22492 w 43256"/>
              <a:gd name="connsiteY3" fmla="*/ 3291 h 49997"/>
              <a:gd name="connsiteX4" fmla="*/ 25785 w 43256"/>
              <a:gd name="connsiteY4" fmla="*/ 59 h 49997"/>
              <a:gd name="connsiteX5" fmla="*/ 29869 w 43256"/>
              <a:gd name="connsiteY5" fmla="*/ 2340 h 49997"/>
              <a:gd name="connsiteX6" fmla="*/ 35499 w 43256"/>
              <a:gd name="connsiteY6" fmla="*/ 549 h 49997"/>
              <a:gd name="connsiteX7" fmla="*/ 38354 w 43256"/>
              <a:gd name="connsiteY7" fmla="*/ 5435 h 49997"/>
              <a:gd name="connsiteX8" fmla="*/ 42018 w 43256"/>
              <a:gd name="connsiteY8" fmla="*/ 10177 h 49997"/>
              <a:gd name="connsiteX9" fmla="*/ 41854 w 43256"/>
              <a:gd name="connsiteY9" fmla="*/ 15319 h 49997"/>
              <a:gd name="connsiteX10" fmla="*/ 43052 w 43256"/>
              <a:gd name="connsiteY10" fmla="*/ 23181 h 49997"/>
              <a:gd name="connsiteX11" fmla="*/ 37440 w 43256"/>
              <a:gd name="connsiteY11" fmla="*/ 30063 h 49997"/>
              <a:gd name="connsiteX12" fmla="*/ 35431 w 43256"/>
              <a:gd name="connsiteY12" fmla="*/ 35960 h 49997"/>
              <a:gd name="connsiteX13" fmla="*/ 28591 w 43256"/>
              <a:gd name="connsiteY13" fmla="*/ 36674 h 49997"/>
              <a:gd name="connsiteX14" fmla="*/ 23703 w 43256"/>
              <a:gd name="connsiteY14" fmla="*/ 42965 h 49997"/>
              <a:gd name="connsiteX15" fmla="*/ 16516 w 43256"/>
              <a:gd name="connsiteY15" fmla="*/ 39125 h 49997"/>
              <a:gd name="connsiteX16" fmla="*/ 5840 w 43256"/>
              <a:gd name="connsiteY16" fmla="*/ 35331 h 49997"/>
              <a:gd name="connsiteX17" fmla="*/ 1146 w 43256"/>
              <a:gd name="connsiteY17" fmla="*/ 31109 h 49997"/>
              <a:gd name="connsiteX18" fmla="*/ 2149 w 43256"/>
              <a:gd name="connsiteY18" fmla="*/ 25410 h 49997"/>
              <a:gd name="connsiteX19" fmla="*/ 31 w 43256"/>
              <a:gd name="connsiteY19" fmla="*/ 19563 h 49997"/>
              <a:gd name="connsiteX20" fmla="*/ 3899 w 43256"/>
              <a:gd name="connsiteY20" fmla="*/ 14366 h 49997"/>
              <a:gd name="connsiteX21" fmla="*/ 3936 w 43256"/>
              <a:gd name="connsiteY21" fmla="*/ 14229 h 49997"/>
              <a:gd name="connsiteX0" fmla="*/ 1371126 w 3738641"/>
              <a:gd name="connsiteY0" fmla="*/ 2314485 h 2733862"/>
              <a:gd name="connsiteX1" fmla="*/ 1092149 w 3738641"/>
              <a:gd name="connsiteY1" fmla="*/ 2715382 h 2733862"/>
              <a:gd name="connsiteX2" fmla="*/ 1026532 w 3738641"/>
              <a:gd name="connsiteY2" fmla="*/ 2649765 h 2733862"/>
              <a:gd name="connsiteX3" fmla="*/ 1244549 w 3738641"/>
              <a:gd name="connsiteY3" fmla="*/ 2325068 h 2733862"/>
              <a:gd name="connsiteX4" fmla="*/ 1371126 w 3738641"/>
              <a:gd name="connsiteY4" fmla="*/ 2314485 h 2733862"/>
              <a:gd name="connsiteX0" fmla="*/ 1250254 w 3738641"/>
              <a:gd name="connsiteY0" fmla="*/ 2143119 h 2733862"/>
              <a:gd name="connsiteX1" fmla="*/ 1271421 w 3738641"/>
              <a:gd name="connsiteY1" fmla="*/ 2213392 h 2733862"/>
              <a:gd name="connsiteX2" fmla="*/ 1140188 w 3738641"/>
              <a:gd name="connsiteY2" fmla="*/ 2325999 h 2733862"/>
              <a:gd name="connsiteX3" fmla="*/ 1240941 w 3738641"/>
              <a:gd name="connsiteY3" fmla="*/ 2240486 h 2733862"/>
              <a:gd name="connsiteX4" fmla="*/ 1250254 w 3738641"/>
              <a:gd name="connsiteY4" fmla="*/ 2143119 h 2733862"/>
              <a:gd name="connsiteX0" fmla="*/ 1434394 w 3738641"/>
              <a:gd name="connsiteY0" fmla="*/ 2373808 h 2733862"/>
              <a:gd name="connsiteX1" fmla="*/ 1481384 w 3738641"/>
              <a:gd name="connsiteY1" fmla="*/ 2159178 h 2733862"/>
              <a:gd name="connsiteX2" fmla="*/ 1040694 w 3738641"/>
              <a:gd name="connsiteY2" fmla="*/ 2373808 h 2733862"/>
              <a:gd name="connsiteX3" fmla="*/ 1237544 w 3738641"/>
              <a:gd name="connsiteY3" fmla="*/ 2176958 h 2733862"/>
              <a:gd name="connsiteX4" fmla="*/ 1434394 w 3738641"/>
              <a:gd name="connsiteY4" fmla="*/ 2373808 h 2733862"/>
              <a:gd name="connsiteX0" fmla="*/ 4729 w 43256"/>
              <a:gd name="connsiteY0" fmla="*/ 26036 h 49997"/>
              <a:gd name="connsiteX1" fmla="*/ 2196 w 43256"/>
              <a:gd name="connsiteY1" fmla="*/ 25239 h 49997"/>
              <a:gd name="connsiteX2" fmla="*/ 6964 w 43256"/>
              <a:gd name="connsiteY2" fmla="*/ 34758 h 49997"/>
              <a:gd name="connsiteX3" fmla="*/ 5856 w 43256"/>
              <a:gd name="connsiteY3" fmla="*/ 35139 h 49997"/>
              <a:gd name="connsiteX4" fmla="*/ 16514 w 43256"/>
              <a:gd name="connsiteY4" fmla="*/ 38949 h 49997"/>
              <a:gd name="connsiteX5" fmla="*/ 15846 w 43256"/>
              <a:gd name="connsiteY5" fmla="*/ 37209 h 49997"/>
              <a:gd name="connsiteX6" fmla="*/ 28863 w 43256"/>
              <a:gd name="connsiteY6" fmla="*/ 34610 h 49997"/>
              <a:gd name="connsiteX7" fmla="*/ 28596 w 43256"/>
              <a:gd name="connsiteY7" fmla="*/ 36519 h 49997"/>
              <a:gd name="connsiteX8" fmla="*/ 34165 w 43256"/>
              <a:gd name="connsiteY8" fmla="*/ 22813 h 49997"/>
              <a:gd name="connsiteX9" fmla="*/ 37416 w 43256"/>
              <a:gd name="connsiteY9" fmla="*/ 29949 h 49997"/>
              <a:gd name="connsiteX10" fmla="*/ 41834 w 43256"/>
              <a:gd name="connsiteY10" fmla="*/ 15213 h 49997"/>
              <a:gd name="connsiteX11" fmla="*/ 40386 w 43256"/>
              <a:gd name="connsiteY11" fmla="*/ 17889 h 49997"/>
              <a:gd name="connsiteX12" fmla="*/ 38360 w 43256"/>
              <a:gd name="connsiteY12" fmla="*/ 5285 h 49997"/>
              <a:gd name="connsiteX13" fmla="*/ 38436 w 43256"/>
              <a:gd name="connsiteY13" fmla="*/ 6549 h 49997"/>
              <a:gd name="connsiteX14" fmla="*/ 29114 w 43256"/>
              <a:gd name="connsiteY14" fmla="*/ 3811 h 49997"/>
              <a:gd name="connsiteX15" fmla="*/ 29856 w 43256"/>
              <a:gd name="connsiteY15" fmla="*/ 2199 h 49997"/>
              <a:gd name="connsiteX16" fmla="*/ 22177 w 43256"/>
              <a:gd name="connsiteY16" fmla="*/ 4579 h 49997"/>
              <a:gd name="connsiteX17" fmla="*/ 22536 w 43256"/>
              <a:gd name="connsiteY17" fmla="*/ 3189 h 49997"/>
              <a:gd name="connsiteX18" fmla="*/ 14036 w 43256"/>
              <a:gd name="connsiteY18" fmla="*/ 5051 h 49997"/>
              <a:gd name="connsiteX19" fmla="*/ 15336 w 43256"/>
              <a:gd name="connsiteY19" fmla="*/ 6399 h 49997"/>
              <a:gd name="connsiteX20" fmla="*/ 4163 w 43256"/>
              <a:gd name="connsiteY20" fmla="*/ 15648 h 49997"/>
              <a:gd name="connsiteX21" fmla="*/ 3936 w 43256"/>
              <a:gd name="connsiteY21" fmla="*/ 14229 h 49997"/>
              <a:gd name="connsiteX0" fmla="*/ 3936 w 43256"/>
              <a:gd name="connsiteY0" fmla="*/ 14229 h 49660"/>
              <a:gd name="connsiteX1" fmla="*/ 5659 w 43256"/>
              <a:gd name="connsiteY1" fmla="*/ 6766 h 49660"/>
              <a:gd name="connsiteX2" fmla="*/ 14041 w 43256"/>
              <a:gd name="connsiteY2" fmla="*/ 5061 h 49660"/>
              <a:gd name="connsiteX3" fmla="*/ 22492 w 43256"/>
              <a:gd name="connsiteY3" fmla="*/ 3291 h 49660"/>
              <a:gd name="connsiteX4" fmla="*/ 25785 w 43256"/>
              <a:gd name="connsiteY4" fmla="*/ 59 h 49660"/>
              <a:gd name="connsiteX5" fmla="*/ 29869 w 43256"/>
              <a:gd name="connsiteY5" fmla="*/ 2340 h 49660"/>
              <a:gd name="connsiteX6" fmla="*/ 35499 w 43256"/>
              <a:gd name="connsiteY6" fmla="*/ 549 h 49660"/>
              <a:gd name="connsiteX7" fmla="*/ 38354 w 43256"/>
              <a:gd name="connsiteY7" fmla="*/ 5435 h 49660"/>
              <a:gd name="connsiteX8" fmla="*/ 42018 w 43256"/>
              <a:gd name="connsiteY8" fmla="*/ 10177 h 49660"/>
              <a:gd name="connsiteX9" fmla="*/ 41854 w 43256"/>
              <a:gd name="connsiteY9" fmla="*/ 15319 h 49660"/>
              <a:gd name="connsiteX10" fmla="*/ 43052 w 43256"/>
              <a:gd name="connsiteY10" fmla="*/ 23181 h 49660"/>
              <a:gd name="connsiteX11" fmla="*/ 37440 w 43256"/>
              <a:gd name="connsiteY11" fmla="*/ 30063 h 49660"/>
              <a:gd name="connsiteX12" fmla="*/ 35431 w 43256"/>
              <a:gd name="connsiteY12" fmla="*/ 35960 h 49660"/>
              <a:gd name="connsiteX13" fmla="*/ 28591 w 43256"/>
              <a:gd name="connsiteY13" fmla="*/ 36674 h 49660"/>
              <a:gd name="connsiteX14" fmla="*/ 23703 w 43256"/>
              <a:gd name="connsiteY14" fmla="*/ 42965 h 49660"/>
              <a:gd name="connsiteX15" fmla="*/ 16516 w 43256"/>
              <a:gd name="connsiteY15" fmla="*/ 39125 h 49660"/>
              <a:gd name="connsiteX16" fmla="*/ 5840 w 43256"/>
              <a:gd name="connsiteY16" fmla="*/ 35331 h 49660"/>
              <a:gd name="connsiteX17" fmla="*/ 1146 w 43256"/>
              <a:gd name="connsiteY17" fmla="*/ 31109 h 49660"/>
              <a:gd name="connsiteX18" fmla="*/ 2149 w 43256"/>
              <a:gd name="connsiteY18" fmla="*/ 25410 h 49660"/>
              <a:gd name="connsiteX19" fmla="*/ 31 w 43256"/>
              <a:gd name="connsiteY19" fmla="*/ 19563 h 49660"/>
              <a:gd name="connsiteX20" fmla="*/ 3899 w 43256"/>
              <a:gd name="connsiteY20" fmla="*/ 14366 h 49660"/>
              <a:gd name="connsiteX21" fmla="*/ 3936 w 43256"/>
              <a:gd name="connsiteY21" fmla="*/ 14229 h 49660"/>
              <a:gd name="connsiteX0" fmla="*/ 1371126 w 3738641"/>
              <a:gd name="connsiteY0" fmla="*/ 2314485 h 2715438"/>
              <a:gd name="connsiteX1" fmla="*/ 1092149 w 3738641"/>
              <a:gd name="connsiteY1" fmla="*/ 2715382 h 2715438"/>
              <a:gd name="connsiteX2" fmla="*/ 1209412 w 3738641"/>
              <a:gd name="connsiteY2" fmla="*/ 2284005 h 2715438"/>
              <a:gd name="connsiteX3" fmla="*/ 1244549 w 3738641"/>
              <a:gd name="connsiteY3" fmla="*/ 2325068 h 2715438"/>
              <a:gd name="connsiteX4" fmla="*/ 1371126 w 3738641"/>
              <a:gd name="connsiteY4" fmla="*/ 2314485 h 2715438"/>
              <a:gd name="connsiteX0" fmla="*/ 1250254 w 3738641"/>
              <a:gd name="connsiteY0" fmla="*/ 2143119 h 2715438"/>
              <a:gd name="connsiteX1" fmla="*/ 1271421 w 3738641"/>
              <a:gd name="connsiteY1" fmla="*/ 2213392 h 2715438"/>
              <a:gd name="connsiteX2" fmla="*/ 1140188 w 3738641"/>
              <a:gd name="connsiteY2" fmla="*/ 2325999 h 2715438"/>
              <a:gd name="connsiteX3" fmla="*/ 1240941 w 3738641"/>
              <a:gd name="connsiteY3" fmla="*/ 2240486 h 2715438"/>
              <a:gd name="connsiteX4" fmla="*/ 1250254 w 3738641"/>
              <a:gd name="connsiteY4" fmla="*/ 2143119 h 2715438"/>
              <a:gd name="connsiteX0" fmla="*/ 1434394 w 3738641"/>
              <a:gd name="connsiteY0" fmla="*/ 2373808 h 2715438"/>
              <a:gd name="connsiteX1" fmla="*/ 1481384 w 3738641"/>
              <a:gd name="connsiteY1" fmla="*/ 2159178 h 2715438"/>
              <a:gd name="connsiteX2" fmla="*/ 1040694 w 3738641"/>
              <a:gd name="connsiteY2" fmla="*/ 2373808 h 2715438"/>
              <a:gd name="connsiteX3" fmla="*/ 1237544 w 3738641"/>
              <a:gd name="connsiteY3" fmla="*/ 2176958 h 2715438"/>
              <a:gd name="connsiteX4" fmla="*/ 1434394 w 3738641"/>
              <a:gd name="connsiteY4" fmla="*/ 2373808 h 2715438"/>
              <a:gd name="connsiteX0" fmla="*/ 4729 w 43256"/>
              <a:gd name="connsiteY0" fmla="*/ 26036 h 49660"/>
              <a:gd name="connsiteX1" fmla="*/ 2196 w 43256"/>
              <a:gd name="connsiteY1" fmla="*/ 25239 h 49660"/>
              <a:gd name="connsiteX2" fmla="*/ 6964 w 43256"/>
              <a:gd name="connsiteY2" fmla="*/ 34758 h 49660"/>
              <a:gd name="connsiteX3" fmla="*/ 5856 w 43256"/>
              <a:gd name="connsiteY3" fmla="*/ 35139 h 49660"/>
              <a:gd name="connsiteX4" fmla="*/ 16514 w 43256"/>
              <a:gd name="connsiteY4" fmla="*/ 38949 h 49660"/>
              <a:gd name="connsiteX5" fmla="*/ 15846 w 43256"/>
              <a:gd name="connsiteY5" fmla="*/ 37209 h 49660"/>
              <a:gd name="connsiteX6" fmla="*/ 28863 w 43256"/>
              <a:gd name="connsiteY6" fmla="*/ 34610 h 49660"/>
              <a:gd name="connsiteX7" fmla="*/ 28596 w 43256"/>
              <a:gd name="connsiteY7" fmla="*/ 36519 h 49660"/>
              <a:gd name="connsiteX8" fmla="*/ 34165 w 43256"/>
              <a:gd name="connsiteY8" fmla="*/ 22813 h 49660"/>
              <a:gd name="connsiteX9" fmla="*/ 37416 w 43256"/>
              <a:gd name="connsiteY9" fmla="*/ 29949 h 49660"/>
              <a:gd name="connsiteX10" fmla="*/ 41834 w 43256"/>
              <a:gd name="connsiteY10" fmla="*/ 15213 h 49660"/>
              <a:gd name="connsiteX11" fmla="*/ 40386 w 43256"/>
              <a:gd name="connsiteY11" fmla="*/ 17889 h 49660"/>
              <a:gd name="connsiteX12" fmla="*/ 38360 w 43256"/>
              <a:gd name="connsiteY12" fmla="*/ 5285 h 49660"/>
              <a:gd name="connsiteX13" fmla="*/ 38436 w 43256"/>
              <a:gd name="connsiteY13" fmla="*/ 6549 h 49660"/>
              <a:gd name="connsiteX14" fmla="*/ 29114 w 43256"/>
              <a:gd name="connsiteY14" fmla="*/ 3811 h 49660"/>
              <a:gd name="connsiteX15" fmla="*/ 29856 w 43256"/>
              <a:gd name="connsiteY15" fmla="*/ 2199 h 49660"/>
              <a:gd name="connsiteX16" fmla="*/ 22177 w 43256"/>
              <a:gd name="connsiteY16" fmla="*/ 4579 h 49660"/>
              <a:gd name="connsiteX17" fmla="*/ 22536 w 43256"/>
              <a:gd name="connsiteY17" fmla="*/ 3189 h 49660"/>
              <a:gd name="connsiteX18" fmla="*/ 14036 w 43256"/>
              <a:gd name="connsiteY18" fmla="*/ 5051 h 49660"/>
              <a:gd name="connsiteX19" fmla="*/ 15336 w 43256"/>
              <a:gd name="connsiteY19" fmla="*/ 6399 h 49660"/>
              <a:gd name="connsiteX20" fmla="*/ 4163 w 43256"/>
              <a:gd name="connsiteY20" fmla="*/ 15648 h 49660"/>
              <a:gd name="connsiteX21" fmla="*/ 3936 w 43256"/>
              <a:gd name="connsiteY21" fmla="*/ 14229 h 49660"/>
              <a:gd name="connsiteX0" fmla="*/ 3936 w 43256"/>
              <a:gd name="connsiteY0" fmla="*/ 14229 h 44924"/>
              <a:gd name="connsiteX1" fmla="*/ 5659 w 43256"/>
              <a:gd name="connsiteY1" fmla="*/ 6766 h 44924"/>
              <a:gd name="connsiteX2" fmla="*/ 14041 w 43256"/>
              <a:gd name="connsiteY2" fmla="*/ 5061 h 44924"/>
              <a:gd name="connsiteX3" fmla="*/ 22492 w 43256"/>
              <a:gd name="connsiteY3" fmla="*/ 3291 h 44924"/>
              <a:gd name="connsiteX4" fmla="*/ 25785 w 43256"/>
              <a:gd name="connsiteY4" fmla="*/ 59 h 44924"/>
              <a:gd name="connsiteX5" fmla="*/ 29869 w 43256"/>
              <a:gd name="connsiteY5" fmla="*/ 2340 h 44924"/>
              <a:gd name="connsiteX6" fmla="*/ 35499 w 43256"/>
              <a:gd name="connsiteY6" fmla="*/ 549 h 44924"/>
              <a:gd name="connsiteX7" fmla="*/ 38354 w 43256"/>
              <a:gd name="connsiteY7" fmla="*/ 5435 h 44924"/>
              <a:gd name="connsiteX8" fmla="*/ 42018 w 43256"/>
              <a:gd name="connsiteY8" fmla="*/ 10177 h 44924"/>
              <a:gd name="connsiteX9" fmla="*/ 41854 w 43256"/>
              <a:gd name="connsiteY9" fmla="*/ 15319 h 44924"/>
              <a:gd name="connsiteX10" fmla="*/ 43052 w 43256"/>
              <a:gd name="connsiteY10" fmla="*/ 23181 h 44924"/>
              <a:gd name="connsiteX11" fmla="*/ 37440 w 43256"/>
              <a:gd name="connsiteY11" fmla="*/ 30063 h 44924"/>
              <a:gd name="connsiteX12" fmla="*/ 35431 w 43256"/>
              <a:gd name="connsiteY12" fmla="*/ 35960 h 44924"/>
              <a:gd name="connsiteX13" fmla="*/ 28591 w 43256"/>
              <a:gd name="connsiteY13" fmla="*/ 36674 h 44924"/>
              <a:gd name="connsiteX14" fmla="*/ 23703 w 43256"/>
              <a:gd name="connsiteY14" fmla="*/ 42965 h 44924"/>
              <a:gd name="connsiteX15" fmla="*/ 16516 w 43256"/>
              <a:gd name="connsiteY15" fmla="*/ 39125 h 44924"/>
              <a:gd name="connsiteX16" fmla="*/ 5840 w 43256"/>
              <a:gd name="connsiteY16" fmla="*/ 35331 h 44924"/>
              <a:gd name="connsiteX17" fmla="*/ 1146 w 43256"/>
              <a:gd name="connsiteY17" fmla="*/ 31109 h 44924"/>
              <a:gd name="connsiteX18" fmla="*/ 2149 w 43256"/>
              <a:gd name="connsiteY18" fmla="*/ 25410 h 44924"/>
              <a:gd name="connsiteX19" fmla="*/ 31 w 43256"/>
              <a:gd name="connsiteY19" fmla="*/ 19563 h 44924"/>
              <a:gd name="connsiteX20" fmla="*/ 3899 w 43256"/>
              <a:gd name="connsiteY20" fmla="*/ 14366 h 44924"/>
              <a:gd name="connsiteX21" fmla="*/ 3936 w 43256"/>
              <a:gd name="connsiteY21" fmla="*/ 14229 h 44924"/>
              <a:gd name="connsiteX0" fmla="*/ 1371126 w 3738641"/>
              <a:gd name="connsiteY0" fmla="*/ 2314485 h 2456452"/>
              <a:gd name="connsiteX1" fmla="*/ 1229309 w 3738641"/>
              <a:gd name="connsiteY1" fmla="*/ 2456302 h 2456452"/>
              <a:gd name="connsiteX2" fmla="*/ 1209412 w 3738641"/>
              <a:gd name="connsiteY2" fmla="*/ 2284005 h 2456452"/>
              <a:gd name="connsiteX3" fmla="*/ 1244549 w 3738641"/>
              <a:gd name="connsiteY3" fmla="*/ 2325068 h 2456452"/>
              <a:gd name="connsiteX4" fmla="*/ 1371126 w 3738641"/>
              <a:gd name="connsiteY4" fmla="*/ 2314485 h 2456452"/>
              <a:gd name="connsiteX0" fmla="*/ 1250254 w 3738641"/>
              <a:gd name="connsiteY0" fmla="*/ 2143119 h 2456452"/>
              <a:gd name="connsiteX1" fmla="*/ 1271421 w 3738641"/>
              <a:gd name="connsiteY1" fmla="*/ 2213392 h 2456452"/>
              <a:gd name="connsiteX2" fmla="*/ 1140188 w 3738641"/>
              <a:gd name="connsiteY2" fmla="*/ 2325999 h 2456452"/>
              <a:gd name="connsiteX3" fmla="*/ 1240941 w 3738641"/>
              <a:gd name="connsiteY3" fmla="*/ 2240486 h 2456452"/>
              <a:gd name="connsiteX4" fmla="*/ 1250254 w 3738641"/>
              <a:gd name="connsiteY4" fmla="*/ 2143119 h 2456452"/>
              <a:gd name="connsiteX0" fmla="*/ 1434394 w 3738641"/>
              <a:gd name="connsiteY0" fmla="*/ 2373808 h 2456452"/>
              <a:gd name="connsiteX1" fmla="*/ 1481384 w 3738641"/>
              <a:gd name="connsiteY1" fmla="*/ 2159178 h 2456452"/>
              <a:gd name="connsiteX2" fmla="*/ 1040694 w 3738641"/>
              <a:gd name="connsiteY2" fmla="*/ 2373808 h 2456452"/>
              <a:gd name="connsiteX3" fmla="*/ 1237544 w 3738641"/>
              <a:gd name="connsiteY3" fmla="*/ 2176958 h 2456452"/>
              <a:gd name="connsiteX4" fmla="*/ 1434394 w 3738641"/>
              <a:gd name="connsiteY4" fmla="*/ 2373808 h 2456452"/>
              <a:gd name="connsiteX0" fmla="*/ 4729 w 43256"/>
              <a:gd name="connsiteY0" fmla="*/ 26036 h 44924"/>
              <a:gd name="connsiteX1" fmla="*/ 2196 w 43256"/>
              <a:gd name="connsiteY1" fmla="*/ 25239 h 44924"/>
              <a:gd name="connsiteX2" fmla="*/ 6964 w 43256"/>
              <a:gd name="connsiteY2" fmla="*/ 34758 h 44924"/>
              <a:gd name="connsiteX3" fmla="*/ 5856 w 43256"/>
              <a:gd name="connsiteY3" fmla="*/ 35139 h 44924"/>
              <a:gd name="connsiteX4" fmla="*/ 16514 w 43256"/>
              <a:gd name="connsiteY4" fmla="*/ 38949 h 44924"/>
              <a:gd name="connsiteX5" fmla="*/ 15846 w 43256"/>
              <a:gd name="connsiteY5" fmla="*/ 37209 h 44924"/>
              <a:gd name="connsiteX6" fmla="*/ 28863 w 43256"/>
              <a:gd name="connsiteY6" fmla="*/ 34610 h 44924"/>
              <a:gd name="connsiteX7" fmla="*/ 28596 w 43256"/>
              <a:gd name="connsiteY7" fmla="*/ 36519 h 44924"/>
              <a:gd name="connsiteX8" fmla="*/ 34165 w 43256"/>
              <a:gd name="connsiteY8" fmla="*/ 22813 h 44924"/>
              <a:gd name="connsiteX9" fmla="*/ 37416 w 43256"/>
              <a:gd name="connsiteY9" fmla="*/ 29949 h 44924"/>
              <a:gd name="connsiteX10" fmla="*/ 41834 w 43256"/>
              <a:gd name="connsiteY10" fmla="*/ 15213 h 44924"/>
              <a:gd name="connsiteX11" fmla="*/ 40386 w 43256"/>
              <a:gd name="connsiteY11" fmla="*/ 17889 h 44924"/>
              <a:gd name="connsiteX12" fmla="*/ 38360 w 43256"/>
              <a:gd name="connsiteY12" fmla="*/ 5285 h 44924"/>
              <a:gd name="connsiteX13" fmla="*/ 38436 w 43256"/>
              <a:gd name="connsiteY13" fmla="*/ 6549 h 44924"/>
              <a:gd name="connsiteX14" fmla="*/ 29114 w 43256"/>
              <a:gd name="connsiteY14" fmla="*/ 3811 h 44924"/>
              <a:gd name="connsiteX15" fmla="*/ 29856 w 43256"/>
              <a:gd name="connsiteY15" fmla="*/ 2199 h 44924"/>
              <a:gd name="connsiteX16" fmla="*/ 22177 w 43256"/>
              <a:gd name="connsiteY16" fmla="*/ 4579 h 44924"/>
              <a:gd name="connsiteX17" fmla="*/ 22536 w 43256"/>
              <a:gd name="connsiteY17" fmla="*/ 3189 h 44924"/>
              <a:gd name="connsiteX18" fmla="*/ 14036 w 43256"/>
              <a:gd name="connsiteY18" fmla="*/ 5051 h 44924"/>
              <a:gd name="connsiteX19" fmla="*/ 15336 w 43256"/>
              <a:gd name="connsiteY19" fmla="*/ 6399 h 44924"/>
              <a:gd name="connsiteX20" fmla="*/ 4163 w 43256"/>
              <a:gd name="connsiteY20" fmla="*/ 15648 h 44924"/>
              <a:gd name="connsiteX21" fmla="*/ 3936 w 43256"/>
              <a:gd name="connsiteY21" fmla="*/ 14229 h 44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56" h="44924">
                <a:moveTo>
                  <a:pt x="3936" y="14229"/>
                </a:moveTo>
                <a:cubicBezTo>
                  <a:pt x="3665" y="11516"/>
                  <a:pt x="4297" y="8780"/>
                  <a:pt x="5659" y="6766"/>
                </a:cubicBezTo>
                <a:cubicBezTo>
                  <a:pt x="7811" y="3585"/>
                  <a:pt x="11300" y="2876"/>
                  <a:pt x="14041" y="5061"/>
                </a:cubicBezTo>
                <a:cubicBezTo>
                  <a:pt x="15714" y="768"/>
                  <a:pt x="19950" y="-119"/>
                  <a:pt x="22492" y="3291"/>
                </a:cubicBezTo>
                <a:cubicBezTo>
                  <a:pt x="23133" y="1542"/>
                  <a:pt x="24364" y="333"/>
                  <a:pt x="25785" y="59"/>
                </a:cubicBezTo>
                <a:cubicBezTo>
                  <a:pt x="27349" y="-243"/>
                  <a:pt x="28911" y="629"/>
                  <a:pt x="29869" y="2340"/>
                </a:cubicBezTo>
                <a:cubicBezTo>
                  <a:pt x="31251" y="126"/>
                  <a:pt x="33537" y="-601"/>
                  <a:pt x="35499" y="549"/>
                </a:cubicBezTo>
                <a:cubicBezTo>
                  <a:pt x="36994" y="1425"/>
                  <a:pt x="38066" y="3259"/>
                  <a:pt x="38354" y="5435"/>
                </a:cubicBezTo>
                <a:cubicBezTo>
                  <a:pt x="40082" y="6077"/>
                  <a:pt x="41458" y="7857"/>
                  <a:pt x="42018" y="10177"/>
                </a:cubicBezTo>
                <a:cubicBezTo>
                  <a:pt x="42425" y="11861"/>
                  <a:pt x="42367" y="13690"/>
                  <a:pt x="41854" y="15319"/>
                </a:cubicBezTo>
                <a:cubicBezTo>
                  <a:pt x="43115" y="17553"/>
                  <a:pt x="43556" y="20449"/>
                  <a:pt x="43052" y="23181"/>
                </a:cubicBezTo>
                <a:cubicBezTo>
                  <a:pt x="42382" y="26813"/>
                  <a:pt x="40164" y="29533"/>
                  <a:pt x="37440" y="30063"/>
                </a:cubicBezTo>
                <a:cubicBezTo>
                  <a:pt x="37427" y="32330"/>
                  <a:pt x="36694" y="34480"/>
                  <a:pt x="35431" y="35960"/>
                </a:cubicBezTo>
                <a:cubicBezTo>
                  <a:pt x="33512" y="38209"/>
                  <a:pt x="30740" y="38498"/>
                  <a:pt x="28591" y="36674"/>
                </a:cubicBezTo>
                <a:cubicBezTo>
                  <a:pt x="27896" y="39807"/>
                  <a:pt x="26035" y="42202"/>
                  <a:pt x="23703" y="42965"/>
                </a:cubicBezTo>
                <a:cubicBezTo>
                  <a:pt x="20955" y="43864"/>
                  <a:pt x="18087" y="42332"/>
                  <a:pt x="16516" y="39125"/>
                </a:cubicBezTo>
                <a:cubicBezTo>
                  <a:pt x="12808" y="42169"/>
                  <a:pt x="7992" y="40458"/>
                  <a:pt x="5840" y="35331"/>
                </a:cubicBezTo>
                <a:cubicBezTo>
                  <a:pt x="3726" y="35668"/>
                  <a:pt x="1741" y="33883"/>
                  <a:pt x="1146" y="31109"/>
                </a:cubicBezTo>
                <a:cubicBezTo>
                  <a:pt x="715" y="29102"/>
                  <a:pt x="1096" y="26936"/>
                  <a:pt x="2149" y="25410"/>
                </a:cubicBezTo>
                <a:cubicBezTo>
                  <a:pt x="655" y="24213"/>
                  <a:pt x="-177" y="21916"/>
                  <a:pt x="31" y="19563"/>
                </a:cubicBezTo>
                <a:cubicBezTo>
                  <a:pt x="275" y="16808"/>
                  <a:pt x="1881" y="14650"/>
                  <a:pt x="3899" y="14366"/>
                </a:cubicBezTo>
                <a:cubicBezTo>
                  <a:pt x="3911" y="14320"/>
                  <a:pt x="3924" y="14275"/>
                  <a:pt x="3936" y="14229"/>
                </a:cubicBezTo>
                <a:close/>
              </a:path>
              <a:path w="3738641" h="2456452">
                <a:moveTo>
                  <a:pt x="1371126" y="2314485"/>
                </a:moveTo>
                <a:cubicBezTo>
                  <a:pt x="1368586" y="2336357"/>
                  <a:pt x="1256261" y="2461382"/>
                  <a:pt x="1229309" y="2456302"/>
                </a:cubicBezTo>
                <a:cubicBezTo>
                  <a:pt x="1202357" y="2451222"/>
                  <a:pt x="1209412" y="2320244"/>
                  <a:pt x="1209412" y="2284005"/>
                </a:cubicBezTo>
                <a:cubicBezTo>
                  <a:pt x="1209412" y="2247766"/>
                  <a:pt x="1217597" y="2319988"/>
                  <a:pt x="1244549" y="2325068"/>
                </a:cubicBezTo>
                <a:cubicBezTo>
                  <a:pt x="1271501" y="2330148"/>
                  <a:pt x="1373666" y="2292613"/>
                  <a:pt x="1371126" y="2314485"/>
                </a:cubicBezTo>
                <a:close/>
              </a:path>
              <a:path w="3738641" h="2456452">
                <a:moveTo>
                  <a:pt x="1250254" y="2143119"/>
                </a:moveTo>
                <a:cubicBezTo>
                  <a:pt x="1255334" y="2138603"/>
                  <a:pt x="1289765" y="2182912"/>
                  <a:pt x="1271421" y="2213392"/>
                </a:cubicBezTo>
                <a:cubicBezTo>
                  <a:pt x="1253077" y="2243872"/>
                  <a:pt x="1140188" y="2398477"/>
                  <a:pt x="1140188" y="2325999"/>
                </a:cubicBezTo>
                <a:cubicBezTo>
                  <a:pt x="1140188" y="2253521"/>
                  <a:pt x="1222597" y="2270966"/>
                  <a:pt x="1240941" y="2240486"/>
                </a:cubicBezTo>
                <a:cubicBezTo>
                  <a:pt x="1259285" y="2210006"/>
                  <a:pt x="1245174" y="2147635"/>
                  <a:pt x="1250254" y="2143119"/>
                </a:cubicBezTo>
                <a:close/>
              </a:path>
              <a:path w="3738641" h="2456452">
                <a:moveTo>
                  <a:pt x="1434394" y="2373808"/>
                </a:moveTo>
                <a:cubicBezTo>
                  <a:pt x="1475034" y="2370845"/>
                  <a:pt x="1590101" y="2159178"/>
                  <a:pt x="1481384" y="2159178"/>
                </a:cubicBezTo>
                <a:cubicBezTo>
                  <a:pt x="1372667" y="2159178"/>
                  <a:pt x="1040694" y="2482525"/>
                  <a:pt x="1040694" y="2373808"/>
                </a:cubicBezTo>
                <a:cubicBezTo>
                  <a:pt x="1040694" y="2265091"/>
                  <a:pt x="1128827" y="2176958"/>
                  <a:pt x="1237544" y="2176958"/>
                </a:cubicBezTo>
                <a:cubicBezTo>
                  <a:pt x="1346261" y="2176958"/>
                  <a:pt x="1393754" y="2376771"/>
                  <a:pt x="1434394" y="2373808"/>
                </a:cubicBezTo>
                <a:close/>
              </a:path>
              <a:path w="43256" h="44924" fill="none" extrusionOk="0">
                <a:moveTo>
                  <a:pt x="4729" y="26036"/>
                </a:moveTo>
                <a:cubicBezTo>
                  <a:pt x="3845" y="26130"/>
                  <a:pt x="2961" y="25852"/>
                  <a:pt x="2196" y="25239"/>
                </a:cubicBezTo>
                <a:moveTo>
                  <a:pt x="6964" y="34758"/>
                </a:moveTo>
                <a:cubicBezTo>
                  <a:pt x="6609" y="34951"/>
                  <a:pt x="6236" y="35079"/>
                  <a:pt x="5856" y="35139"/>
                </a:cubicBezTo>
                <a:moveTo>
                  <a:pt x="16514" y="38949"/>
                </a:moveTo>
                <a:cubicBezTo>
                  <a:pt x="16247" y="38403"/>
                  <a:pt x="16023" y="37820"/>
                  <a:pt x="15846" y="37209"/>
                </a:cubicBezTo>
                <a:moveTo>
                  <a:pt x="28863" y="34610"/>
                </a:moveTo>
                <a:cubicBezTo>
                  <a:pt x="28824" y="35257"/>
                  <a:pt x="28734" y="35897"/>
                  <a:pt x="28596" y="36519"/>
                </a:cubicBezTo>
                <a:moveTo>
                  <a:pt x="34165" y="22813"/>
                </a:moveTo>
                <a:cubicBezTo>
                  <a:pt x="36169" y="24141"/>
                  <a:pt x="37434" y="26917"/>
                  <a:pt x="37416" y="29949"/>
                </a:cubicBezTo>
                <a:moveTo>
                  <a:pt x="41834" y="15213"/>
                </a:moveTo>
                <a:cubicBezTo>
                  <a:pt x="41509" y="16245"/>
                  <a:pt x="41014" y="17161"/>
                  <a:pt x="40386" y="17889"/>
                </a:cubicBezTo>
                <a:moveTo>
                  <a:pt x="38360" y="5285"/>
                </a:moveTo>
                <a:cubicBezTo>
                  <a:pt x="38415" y="5702"/>
                  <a:pt x="38441" y="6125"/>
                  <a:pt x="38436" y="6549"/>
                </a:cubicBezTo>
                <a:moveTo>
                  <a:pt x="29114" y="3811"/>
                </a:moveTo>
                <a:cubicBezTo>
                  <a:pt x="29303" y="3228"/>
                  <a:pt x="29552" y="2685"/>
                  <a:pt x="29856" y="2199"/>
                </a:cubicBezTo>
                <a:moveTo>
                  <a:pt x="22177" y="4579"/>
                </a:moveTo>
                <a:cubicBezTo>
                  <a:pt x="22254" y="4097"/>
                  <a:pt x="22375" y="3630"/>
                  <a:pt x="22536" y="3189"/>
                </a:cubicBezTo>
                <a:moveTo>
                  <a:pt x="14036" y="5051"/>
                </a:moveTo>
                <a:cubicBezTo>
                  <a:pt x="14508" y="5427"/>
                  <a:pt x="14944" y="5880"/>
                  <a:pt x="15336" y="6399"/>
                </a:cubicBezTo>
                <a:moveTo>
                  <a:pt x="4163" y="15648"/>
                </a:moveTo>
                <a:cubicBezTo>
                  <a:pt x="4060" y="15184"/>
                  <a:pt x="3984" y="14710"/>
                  <a:pt x="3936" y="14229"/>
                </a:cubicBezTo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B9156F2B-4D9F-F260-7487-8513C62BA10F}"/>
              </a:ext>
            </a:extLst>
          </p:cNvPr>
          <p:cNvSpPr/>
          <p:nvPr/>
        </p:nvSpPr>
        <p:spPr>
          <a:xfrm>
            <a:off x="8291022" y="3429000"/>
            <a:ext cx="1965960" cy="247396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Trashcan</a:t>
            </a:r>
            <a:endParaRPr lang="en-US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366737A-170D-114D-64DC-7D77737AA522}"/>
              </a:ext>
            </a:extLst>
          </p:cNvPr>
          <p:cNvSpPr/>
          <p:nvPr/>
        </p:nvSpPr>
        <p:spPr>
          <a:xfrm>
            <a:off x="4078429" y="4114800"/>
            <a:ext cx="998220" cy="4267200"/>
          </a:xfrm>
          <a:prstGeom prst="arc">
            <a:avLst>
              <a:gd name="adj1" fmla="val 1624094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4D4C495-F032-63FE-6146-CE767C39A4C5}"/>
              </a:ext>
            </a:extLst>
          </p:cNvPr>
          <p:cNvSpPr/>
          <p:nvPr/>
        </p:nvSpPr>
        <p:spPr>
          <a:xfrm flipH="1">
            <a:off x="5643706" y="4114800"/>
            <a:ext cx="998220" cy="4267200"/>
          </a:xfrm>
          <a:prstGeom prst="arc">
            <a:avLst>
              <a:gd name="adj1" fmla="val 1624094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834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36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Sustainable Practices for a Greener Tomorrow</vt:lpstr>
      <vt:lpstr>Everyday Practices to Save the Environment</vt:lpstr>
      <vt:lpstr>Our Greener Future</vt:lpstr>
      <vt:lpstr>Let’s Save Our Environment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piragenth</dc:creator>
  <cp:lastModifiedBy>piragenth</cp:lastModifiedBy>
  <cp:revision>1</cp:revision>
  <dcterms:created xsi:type="dcterms:W3CDTF">2025-05-02T05:02:06Z</dcterms:created>
  <dcterms:modified xsi:type="dcterms:W3CDTF">2025-05-02T05:08:13Z</dcterms:modified>
</cp:coreProperties>
</file>