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2591-1F9B-CE06-8DC6-7CAD30BF6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4A9C9-9945-C8ED-79EB-A26B35B0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FFC4-C1F4-DAE8-DB44-C970CE9B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8DA6-F2E9-FBB8-6635-C292A40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9CF1-0574-56A6-0CB0-267102D3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A091B-DCAB-07F1-E703-B6CC7B6F6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18" y="136525"/>
            <a:ext cx="1931386" cy="2069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432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FE18-E00C-2C5B-4BBD-3561E89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82FC-FFAD-787F-3E95-647D1F9E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365B4-E1A3-C79D-FAFE-4DF1C643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36D4-8511-A7D8-B388-65DCABD4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0B43-AA11-9576-30A2-45B7D1CE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10541-BB1F-9FA1-574E-860E9764C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41A0-5219-DAD5-9802-9B921B68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E959-FC60-3E58-1BC2-90D21EE6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FE52-36C1-E6D2-6C62-E6C9283E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E0F2-DDF5-EACA-6A1B-37A20819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2B22-B558-23EA-2E8E-689E97E3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6EA8-AF51-B56A-DBAB-8CA90194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E9CA-2E98-72EE-6DB6-4746415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0A5A-1856-31E8-CD02-EBD43390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689E-F4AF-24ED-60AF-F7EC3B7D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05AA5-66F8-066C-A387-AB0E2DB535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6525"/>
            <a:ext cx="2022827" cy="20808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07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9CCE-304E-715C-510C-D584545E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9C42-8AEE-1D4C-279F-596E5088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4367-5759-A649-FD09-1ACF20E7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18F9-CD71-F918-21F4-24263D7F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17E4-8088-8D90-6488-B40C7277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22D8-A21E-0B21-2A5F-B903A951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2507-5CEF-0810-A786-5157177AA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20B8F-D650-F4E1-1127-F8CDCDC9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10A1-175A-8E77-2C16-44F8E96D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FECE-7D8A-4ABC-4816-63F387D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9FD1-6FD4-8FFD-EBFA-FE32190C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0480-6B4F-C715-7168-465F1F0C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E460-1AA4-9FE8-B203-F9F83477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08460-554D-BC8D-C9E3-76954560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57DCA-1DD2-D30F-C221-012A56F91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862C5-C68F-E309-7EF0-AED92CBBF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38DDA-5F9D-4B52-3727-6CCB25D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4DE79-906B-AC08-AE2A-382DE46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E007B-8B8D-6803-DF17-29D051AC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5D55-BC45-FB7A-D9DF-ED0150E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DDCF6-4ADD-C1FF-F7BE-76573744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CE13-9940-C24C-0592-A715994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5B2F6-A1F8-B872-AF81-609949DA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2F043-5934-517B-BE27-824FBE39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C20FA-C35A-47F9-8320-7ED9E260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9D955-DA43-8212-1559-A1DC91A5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FE9D-8FF1-B56B-3A3A-94674D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2581-C7BB-B0B7-1B39-B11ACA77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3604-E8BA-C7DA-7B7B-3E7D3D38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F9F4-CF06-74E8-559A-623B1FE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2F66A-9A9A-49AA-1345-0E34A5D4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8C80-D8C7-B177-A73A-0EBD32A6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1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1866-7B66-78B7-91CE-8EA8794F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56521-77F0-70EF-DEFA-E8672991A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EC18-6ABC-41A9-85B0-5BF9D50A3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353D-67E5-464A-0549-79874BEA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ABA0-6577-4CBA-22DB-030A4AB0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C7E7-3DB8-83C2-F409-F76E6E9C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B0397-5302-926C-881F-3A621341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1B26-113E-2346-5AF9-74521F42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99E9-5BDE-240D-EE3B-1BB71C9F9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EFA6-E76D-40BF-B1C3-720424E9A6FB}" type="datetimeFigureOut">
              <a:rPr lang="en-US" smtClean="0"/>
              <a:t>07-Aug-22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3B7C-B017-FB55-9E9B-3DC14510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B122-1CAD-F2CD-3520-DF63D178E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BA6C-D921-4140-872E-88375D62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239FB8-3397-907D-3880-452DB240A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5961"/>
            <a:ext cx="9144000" cy="2001839"/>
          </a:xfrm>
        </p:spPr>
        <p:txBody>
          <a:bodyPr>
            <a:normAutofit/>
          </a:bodyPr>
          <a:lstStyle/>
          <a:p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3200" dirty="0">
                <a:latin typeface="Algerian" panose="04020705040A02060702" pitchFamily="82" charset="0"/>
              </a:rPr>
              <a:t>FILTERING AND SORTING IN MS ACCESS</a:t>
            </a:r>
          </a:p>
        </p:txBody>
      </p:sp>
      <p:sp>
        <p:nvSpPr>
          <p:cNvPr id="4" name="AutoShape 2" descr="South Eastern University of Sri Lanka | Sri Lanka | SEUSL">
            <a:extLst>
              <a:ext uri="{FF2B5EF4-FFF2-40B4-BE49-F238E27FC236}">
                <a16:creationId xmlns:a16="http://schemas.microsoft.com/office/drawing/2014/main" id="{A50C8391-30FE-8573-BC20-1F2083A42F39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524000" y="1122362"/>
            <a:ext cx="9144000" cy="21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br>
              <a:rPr lang="en-US" sz="4800" b="1" dirty="0">
                <a:solidFill>
                  <a:srgbClr val="C00000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C00000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CIS 11501 – PRACTICAL FOR DATABASE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6949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C7CC-1254-E939-3B92-E175B735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Algerian" panose="04020705040A02060702" pitchFamily="82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3CD5-A50C-482A-F01A-E509B56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&amp; Export the Records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&amp; Filtering Records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Records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Records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</a:t>
            </a:r>
          </a:p>
        </p:txBody>
      </p:sp>
    </p:spTree>
    <p:extLst>
      <p:ext uri="{BB962C8B-B14F-4D97-AF65-F5344CB8AC3E}">
        <p14:creationId xmlns:p14="http://schemas.microsoft.com/office/powerpoint/2010/main" val="8770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96A4-E953-910E-573A-0D19C770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Import and Export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BB7F-3F4B-94EE-0C83-8D8C352A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importing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bring data from other formats in Access. Normally data is stored in various formats, files and location, which makes it hard to get and use it.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data in a spreadsheet or some other format, you can import it into an access database.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actually opposite of importing data, while in exporting we save the data in other formats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4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9B73-F663-7DB6-B05E-3087606D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SORTING AND </a:t>
            </a:r>
            <a:r>
              <a:rPr lang="en-US" dirty="0">
                <a:latin typeface="Algerian" panose="04020705040A02060702" pitchFamily="82" charset="0"/>
              </a:rPr>
              <a:t>FILTERING</a:t>
            </a:r>
            <a:r>
              <a:rPr lang="en-US" sz="4000" dirty="0">
                <a:latin typeface="Algerian" panose="04020705040A02060702" pitchFamily="82" charset="0"/>
              </a:rPr>
              <a:t>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78C4-E065-47AC-3FB3-6FDEA3B2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gives you the ability to work with enormous amounts of data.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&amp; filtering are two tools that let you customize how you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and view your data.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are putting it in order.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you hide unimportant data and focus only on the data you want.</a:t>
            </a:r>
          </a:p>
        </p:txBody>
      </p:sp>
    </p:spTree>
    <p:extLst>
      <p:ext uri="{BB962C8B-B14F-4D97-AF65-F5344CB8AC3E}">
        <p14:creationId xmlns:p14="http://schemas.microsoft.com/office/powerpoint/2010/main" val="16317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E9B-EB48-BF41-9A9A-A4532219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SORTING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B24F-46C2-7032-33B5-A3663182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sort your records, you are putting them into a logical order, with similar data grouped together.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sort both text and numbers in two ways: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Ascending 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Ascending means going up, So ascending sort will arrange 			   numbers from smallest to largest and text from A-Z.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Descending 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Descending means going down or largest to small for 				     numbers and text from Z-A.</a:t>
            </a:r>
          </a:p>
          <a:p>
            <a:pPr marL="914400" lvl="2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98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8C2A-BB1D-F511-AD4B-D28CB9FE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FILTERING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3419-4F94-E2AA-C9A2-F35F8F4A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i="0" dirty="0">
              <a:solidFill>
                <a:srgbClr val="4E4E4E"/>
              </a:solidFill>
              <a:effectLst/>
            </a:endParaRPr>
          </a:p>
          <a:p>
            <a:pPr algn="just"/>
            <a:r>
              <a:rPr lang="en-US" sz="2800" b="1" i="0" dirty="0">
                <a:solidFill>
                  <a:srgbClr val="4E4E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n-US" sz="2800" b="0" i="0" dirty="0">
                <a:solidFill>
                  <a:srgbClr val="4E4E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allow you to view </a:t>
            </a:r>
            <a:r>
              <a:rPr lang="en-US" sz="2800" b="1" i="0" dirty="0">
                <a:solidFill>
                  <a:srgbClr val="4E4E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the data you want to see</a:t>
            </a:r>
            <a:r>
              <a:rPr lang="en-US" sz="2800" b="0" i="0" dirty="0">
                <a:solidFill>
                  <a:srgbClr val="4E4E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When you create a filter, you set </a:t>
            </a:r>
            <a:r>
              <a:rPr lang="en-US" sz="2800" i="0" dirty="0">
                <a:solidFill>
                  <a:srgbClr val="4E4E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criteria </a:t>
            </a:r>
            <a:r>
              <a:rPr lang="en-US" sz="2800" b="0" i="0" dirty="0">
                <a:solidFill>
                  <a:srgbClr val="4E4E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data you want to display.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4E4E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4E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are useful. Because they allow you to focus in on specific records without being distracted by the data</a:t>
            </a:r>
            <a:r>
              <a:rPr lang="en-US" dirty="0">
                <a:solidFill>
                  <a:srgbClr val="4E4E4E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8393-447B-E735-62AC-81371DB6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139"/>
            <a:ext cx="10515600" cy="532882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filtering options are available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filter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from selection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from search item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Text</a:t>
            </a:r>
          </a:p>
          <a:p>
            <a:pPr lvl="2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numbers</a:t>
            </a:r>
          </a:p>
          <a:p>
            <a:pPr lvl="2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date</a:t>
            </a:r>
          </a:p>
        </p:txBody>
      </p:sp>
    </p:spTree>
    <p:extLst>
      <p:ext uri="{BB962C8B-B14F-4D97-AF65-F5344CB8AC3E}">
        <p14:creationId xmlns:p14="http://schemas.microsoft.com/office/powerpoint/2010/main" val="8988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EADB-3FD7-2C9C-04C2-CE2C9D88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EEAC-2C0B-6DCF-50F7-F3F4A5C8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macro in Access is a tool that allows you to automate tasks and add functionality to your forms, reports and controls.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add a command button to a form, you associate the button’s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to a macro, and the macro contains the commands that you want the button to perform each time it is clicked.</a:t>
            </a:r>
          </a:p>
        </p:txBody>
      </p:sp>
    </p:spTree>
    <p:extLst>
      <p:ext uri="{BB962C8B-B14F-4D97-AF65-F5344CB8AC3E}">
        <p14:creationId xmlns:p14="http://schemas.microsoft.com/office/powerpoint/2010/main" val="260100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7265-DAC7-2C1F-7693-690250FA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7"/>
            <a:ext cx="10515600" cy="49180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>
                <a:latin typeface="Algerian" panose="04020705040A02060702" pitchFamily="8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1899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399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 CIS 11501 – PRACTICAL FOR DATABASE DESIGN</vt:lpstr>
      <vt:lpstr>CONTENTS</vt:lpstr>
      <vt:lpstr>Import and Export Records</vt:lpstr>
      <vt:lpstr>SORTING AND FILTERING RECORDS</vt:lpstr>
      <vt:lpstr>SORTING RECORDS</vt:lpstr>
      <vt:lpstr>FILTERING RECORDS</vt:lpstr>
      <vt:lpstr>PowerPoint Presentation</vt:lpstr>
      <vt:lpstr>MACRO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CIS 11501 – PRACTICAL FOR DATABASE DESIGN</dc:title>
  <dc:creator>riznagulam4@gmail.com</dc:creator>
  <cp:lastModifiedBy>riznagulam4@gmail.com</cp:lastModifiedBy>
  <cp:revision>27</cp:revision>
  <dcterms:created xsi:type="dcterms:W3CDTF">2022-08-07T09:36:36Z</dcterms:created>
  <dcterms:modified xsi:type="dcterms:W3CDTF">2022-08-07T12:34:36Z</dcterms:modified>
</cp:coreProperties>
</file>