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D222-A4F6-B34C-D93E-DB6CD536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30D52-5884-876D-676C-91214C8A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4E177-C5F2-B817-76EA-05EE09D4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FCCC-7F78-8EC3-788C-6B77F9A3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CCFF-13BA-ACAA-69C6-CF6A4EC6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08EC-52A2-72DF-8572-71ECCEDF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B1601-391A-23C5-CB36-315CEC109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9B3A-9D0D-8C80-D801-22FB9643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F6BE-5701-3A92-3777-A7716C9A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7826-C160-86A7-ECF0-AB578DC3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5CCAF-597E-FCFD-601E-7A48559DF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7284D-359F-8895-FAC0-21BCBF3B5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442E-DB84-1B05-A773-2B5EE09C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0E0F-4379-F274-41A1-46157930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A6BC-D8F9-7116-41C5-D99250FF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F0EF-3A7B-4A4C-A511-294AE8E0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E07-1A52-D84D-D728-49A2D6AA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9D81-7F68-8995-6F3D-FECE98A5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3D317-DB09-A0EC-3680-3ABADC6F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272B-8F10-1BC5-42D1-E1B7DFD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6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752E-6213-FEE5-B732-679FA69A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E6B66-576C-B959-F05D-3251E050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A7BF-EFB1-C25F-F398-5FB30B4A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6FB2-20C8-E8C8-9ED9-D57FB196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1493-971F-A017-AD13-9A35646A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4EF-E81B-F231-6B1B-48FB6F18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7A43-3E49-A6DF-B497-B126DC6A3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68DA6-39B8-917B-D9E0-F0D3DAA15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C1B8-CB61-3407-34C7-F13C032B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2CA3-33A5-7B9A-916D-4B96D96E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F5A58-864E-EEC3-8CA7-22681F0C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F4C8-B3D4-6AB0-EBEA-83452473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2B215-A8F3-3566-8381-C5943F30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A72AF-6E01-17C5-277D-13EDAEE2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9CEB7-E7B1-A04A-D5AE-918296D9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F1512-DB1E-BEEC-8917-29F866E94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86DE7-00F9-7616-B716-E0857A7D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F09A6-0592-962A-022C-D743E9FE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93BFC-F5D5-8D90-A41B-67E664B1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424A-E59A-C90A-69B9-29ECE29F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4A306-7BCD-1350-EEB2-779F1564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A6C44-D928-F4AB-1EEC-9E41A41D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A08D4-E2E8-4967-B49E-24AA87E6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E8C7D-972E-7E04-743D-4FD153C6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4C1E6-AB96-9C9C-1220-09EE076E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D1E4-5AD0-B5C7-B49C-15CCB016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8537-4B1D-3F70-FDB7-7B2DBBB9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D7813-9409-3278-3AEE-6540E8C2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6856F-79CA-01DD-CD56-1DC65BC9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28FE9-9093-8655-29C2-09DAEF3F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EBD9F-6100-02E0-80B7-78EBF6A3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0182B-9822-2765-BE49-1190A9F4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254E-97B3-F117-26E5-1034FEE6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CFB2D-0B45-AA94-95A0-FB801EB92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F603-52D4-5AB7-73B8-727AD249C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1C93D-725B-766F-C4AA-8BBAC5A9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6046-AECE-70FF-4C05-F12899D6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2763-AB42-D755-D8F0-6CF4B0F6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" name="bomb.wav"/>
          </p:stSnd>
        </p:sndAc>
      </p:transition>
    </mc:Choice>
    <mc:Fallback>
      <p:transition spd="slow">
        <p:wipe/>
        <p:sndAc>
          <p:stSnd>
            <p:snd r:embed="rId1" name="bomb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07E00-D640-C1FD-77DB-15777DCE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CBF3-17EA-E589-ADCD-D852083C2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983E-ED72-8A21-2CEF-F3FFBA126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E6D2-D0FD-4DC0-AA45-B29F15D7A7E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5AB0-0143-D484-7CB2-C449E1C4F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E00A-42E8-9075-484D-12B31914A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A866-6055-401C-AE17-3AD72B60A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0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13" name="bomb.wav"/>
          </p:stSnd>
        </p:sndAc>
      </p:transition>
    </mc:Choice>
    <mc:Fallback>
      <p:transition spd="slow">
        <p:wipe/>
        <p:sndAc>
          <p:stSnd>
            <p:snd r:embed="rId13" name="bomb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4CCD-3216-D324-06C0-B5C1A6F07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2DA30-42BA-D1FD-CCF1-DCD8C10A1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Hello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dirty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4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2" name="bomb.wav"/>
          </p:stSnd>
        </p:sndAc>
      </p:transition>
    </mc:Choice>
    <mc:Fallback>
      <p:transition spd="slow">
        <p:wipe/>
        <p:sndAc>
          <p:stSnd>
            <p:snd r:embed="rId2" name="bomb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583CE-C2A5-C0DB-F2DA-B221AD003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57563" cy="1888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36170-4C8B-CFEA-050E-1B83FE5B9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5515"/>
            <a:ext cx="3357563" cy="1888628"/>
          </a:xfrm>
          <a:prstGeom prst="rect">
            <a:avLst/>
          </a:prstGeom>
        </p:spPr>
      </p:pic>
      <p:pic>
        <p:nvPicPr>
          <p:cNvPr id="8" name="Pictur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8BAF54B-34AA-280A-5E76-4C8DBADB0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1" b="5797"/>
          <a:stretch/>
        </p:blipFill>
        <p:spPr>
          <a:xfrm>
            <a:off x="3357563" y="885825"/>
            <a:ext cx="7948612" cy="5086350"/>
          </a:xfrm>
          <a:prstGeom prst="mathDivide">
            <a:avLst/>
          </a:prstGeom>
        </p:spPr>
      </p:pic>
    </p:spTree>
    <p:extLst>
      <p:ext uri="{BB962C8B-B14F-4D97-AF65-F5344CB8AC3E}">
        <p14:creationId xmlns:p14="http://schemas.microsoft.com/office/powerpoint/2010/main" val="204564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500">
        <p:wipe/>
        <p:sndAc>
          <p:stSnd>
            <p:snd r:embed="rId2" name="bomb.wav"/>
          </p:stSnd>
        </p:sndAc>
      </p:transition>
    </mc:Choice>
    <mc:Fallback>
      <p:transition spd="slow">
        <p:wipe/>
        <p:sndAc>
          <p:stSnd>
            <p:snd r:embed="rId2" name="bomb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74E45-12D0-EBE0-0F3F-F4F58DFB7337}"/>
              </a:ext>
            </a:extLst>
          </p:cNvPr>
          <p:cNvSpPr/>
          <p:nvPr/>
        </p:nvSpPr>
        <p:spPr>
          <a:xfrm>
            <a:off x="2857500" y="647700"/>
            <a:ext cx="7048500" cy="5219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9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2" name="bomb.wav"/>
          </p:stSnd>
        </p:sndAc>
      </p:transition>
    </mc:Choice>
    <mc:Fallback>
      <p:transition spd="slow">
        <p:wipe/>
        <p:sndAc>
          <p:stSnd>
            <p:snd r:embed="rId2" name="bomb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9B4AA-A408-A49C-149B-FE23A7D0F1EB}"/>
              </a:ext>
            </a:extLst>
          </p:cNvPr>
          <p:cNvSpPr/>
          <p:nvPr/>
        </p:nvSpPr>
        <p:spPr>
          <a:xfrm>
            <a:off x="1695450" y="1409700"/>
            <a:ext cx="1771650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5FAB0-0A90-26CD-86A9-ABBB001BE039}"/>
              </a:ext>
            </a:extLst>
          </p:cNvPr>
          <p:cNvSpPr/>
          <p:nvPr/>
        </p:nvSpPr>
        <p:spPr>
          <a:xfrm>
            <a:off x="6362700" y="2857500"/>
            <a:ext cx="3505202" cy="2019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2" name="bomb.wav"/>
          </p:stSnd>
        </p:sndAc>
      </p:transition>
    </mc:Choice>
    <mc:Fallback>
      <p:transition spd="slow">
        <p:wipe/>
        <p:sndAc>
          <p:stSnd>
            <p:snd r:embed="rId2" name="bomb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7A808-50EC-88B4-0431-83306A21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49DD71-A8A1-85C9-9957-70DADAD3BC17}"/>
              </a:ext>
            </a:extLst>
          </p:cNvPr>
          <p:cNvSpPr/>
          <p:nvPr/>
        </p:nvSpPr>
        <p:spPr>
          <a:xfrm>
            <a:off x="1695450" y="2286000"/>
            <a:ext cx="3505202" cy="2019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B6891-2C54-9AB0-9E26-0529D19A0905}"/>
              </a:ext>
            </a:extLst>
          </p:cNvPr>
          <p:cNvSpPr/>
          <p:nvPr/>
        </p:nvSpPr>
        <p:spPr>
          <a:xfrm>
            <a:off x="1695450" y="4305300"/>
            <a:ext cx="3505202" cy="2019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wipe/>
        <p:sndAc>
          <p:stSnd>
            <p:snd r:embed="rId2" name="bomb.wav"/>
          </p:stSnd>
        </p:sndAc>
      </p:transition>
    </mc:Choice>
    <mc:Fallback>
      <p:transition spd="slow">
        <p:wipe/>
        <p:sndAc>
          <p:stSnd>
            <p:snd r:embed="rId2" name="bomb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piragenth</dc:creator>
  <cp:lastModifiedBy>piragenth</cp:lastModifiedBy>
  <cp:revision>1</cp:revision>
  <dcterms:created xsi:type="dcterms:W3CDTF">2025-04-24T09:55:52Z</dcterms:created>
  <dcterms:modified xsi:type="dcterms:W3CDTF">2025-04-24T10:36:52Z</dcterms:modified>
</cp:coreProperties>
</file>