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u sathu" initials="ss" lastIdx="1" clrIdx="0">
    <p:extLst>
      <p:ext uri="{19B8F6BF-5375-455C-9EA6-DF929625EA0E}">
        <p15:presenceInfo xmlns:p15="http://schemas.microsoft.com/office/powerpoint/2012/main" userId="8e4d0733cdf3d5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8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83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AC5E10-40A1-4D7D-A972-6C0C62CD8A7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26F6-8C45-2F51-957B-77C6EDFF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software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13E7-4018-886B-204F-8F3602091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5392-9A4A-C618-AAAC-3C5D694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EA6D-2C22-B577-622A-47E6A5EF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The role of a software architect is crucial in ensuring the successful design and implementation of software systems. Here are some key duties and responsibilities typically associated with this role.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42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1A2E-AA54-2634-87B3-01AA4E6C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85894"/>
            <a:ext cx="9784080" cy="58320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11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34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software architect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</dc:title>
  <dc:creator>sathu sathu</dc:creator>
  <cp:lastModifiedBy>sathu sathu</cp:lastModifiedBy>
  <cp:revision>2</cp:revision>
  <dcterms:created xsi:type="dcterms:W3CDTF">2024-07-11T09:18:13Z</dcterms:created>
  <dcterms:modified xsi:type="dcterms:W3CDTF">2024-07-17T10:11:27Z</dcterms:modified>
</cp:coreProperties>
</file>