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hu sathu" initials="ss" lastIdx="1" clrIdx="0">
    <p:extLst>
      <p:ext uri="{19B8F6BF-5375-455C-9EA6-DF929625EA0E}">
        <p15:presenceInfo xmlns:p15="http://schemas.microsoft.com/office/powerpoint/2012/main" userId="8e4d0733cdf3d5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3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3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97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3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7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09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3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1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9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1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6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AC5E10-40A1-4D7D-A972-6C0C62CD8A7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F6D47-2C6C-4566-8DB2-13DE7948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40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26F6-8C45-2F51-957B-77C6EDFF8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software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C13E7-4018-886B-204F-8F3602091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2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9E4030-7F38-16F8-CEE6-7F2F1835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25" y="658609"/>
            <a:ext cx="9784080" cy="5832026"/>
          </a:xfrm>
        </p:spPr>
        <p:txBody>
          <a:bodyPr/>
          <a:lstStyle/>
          <a:p>
            <a:r>
              <a:rPr lang="en-US" dirty="0"/>
              <a:t>A software architect is a highly skilled professional who plays a crucial role in the software development process and is responsible for designing, creating, and maintaining the overall structure of software systems.</a:t>
            </a:r>
          </a:p>
          <a:p>
            <a:endParaRPr lang="en-US" dirty="0"/>
          </a:p>
          <a:p>
            <a:r>
              <a:rPr lang="en-US" dirty="0"/>
              <a:t>software developer are the one who is responsible for create software life cycle model, architecture patterns , modules</a:t>
            </a:r>
          </a:p>
          <a:p>
            <a:endParaRPr lang="en-US" dirty="0"/>
          </a:p>
          <a:p>
            <a:r>
              <a:rPr lang="en-US" dirty="0"/>
              <a:t>software architect analyze about functional requirements and addressing potential technical risk.</a:t>
            </a:r>
          </a:p>
          <a:p>
            <a:endParaRPr lang="en-US" dirty="0"/>
          </a:p>
          <a:p>
            <a:r>
              <a:rPr lang="en-US" dirty="0"/>
              <a:t>software architect require problem solving skills ,organization skills ,leadership and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2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1A2E-AA54-2634-87B3-01AA4E6C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85894"/>
            <a:ext cx="9784080" cy="5832026"/>
          </a:xfrm>
        </p:spPr>
        <p:txBody>
          <a:bodyPr/>
          <a:lstStyle/>
          <a:p>
            <a:r>
              <a:rPr lang="en-US" dirty="0"/>
              <a:t>Separating a projects goal into several smaller solvable problems</a:t>
            </a:r>
          </a:p>
          <a:p>
            <a:endParaRPr lang="en-US" dirty="0"/>
          </a:p>
          <a:p>
            <a:r>
              <a:rPr lang="en-US" dirty="0"/>
              <a:t>communication between dev teams when requirement changes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testing segments of project code and checking for errors during quality assurance periods.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	Ensuring that the software system is scalable, maintainable, and secure by making high-level design choices and setting technical standards for the project.</a:t>
            </a:r>
          </a:p>
          <a:p>
            <a:endParaRPr lang="en-US" dirty="0"/>
          </a:p>
          <a:p>
            <a:r>
              <a:rPr lang="en-US" dirty="0"/>
              <a:t>	social responsibility avoiding addiction to the software </a:t>
            </a:r>
            <a:r>
              <a:rPr lang="en-US" dirty="0" err="1"/>
              <a:t>eg</a:t>
            </a:r>
            <a:r>
              <a:rPr lang="en-US" dirty="0"/>
              <a:t>:- YouTube and Instagram timer, privacy and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101691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157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software architect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</dc:title>
  <dc:creator>sathu sathu</dc:creator>
  <cp:lastModifiedBy>sathu sathu</cp:lastModifiedBy>
  <cp:revision>4</cp:revision>
  <dcterms:created xsi:type="dcterms:W3CDTF">2024-07-11T09:18:13Z</dcterms:created>
  <dcterms:modified xsi:type="dcterms:W3CDTF">2024-07-18T07:17:18Z</dcterms:modified>
</cp:coreProperties>
</file>