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thu sathu" initials="ss" lastIdx="1" clrIdx="0">
    <p:extLst>
      <p:ext uri="{19B8F6BF-5375-455C-9EA6-DF929625EA0E}">
        <p15:presenceInfo xmlns:p15="http://schemas.microsoft.com/office/powerpoint/2012/main" userId="8e4d0733cdf3d5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76AFE-7CFA-45A4-ACC9-8F46C5553D0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1F784-F132-43FD-9340-A9B92214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3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5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13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973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3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75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5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09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6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3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6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1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9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1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6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40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26F6-8C45-2F51-957B-77C6EDFF8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</a:t>
            </a:r>
            <a:r>
              <a:rPr lang="en-US" sz="7200" dirty="0"/>
              <a:t>oftware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C13E7-4018-886B-204F-8F3602091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2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59E4030-7F38-16F8-CEE6-7F2F18356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825" y="1730944"/>
            <a:ext cx="9784080" cy="44853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software architect is a highly skilled professional who plays a crucial role in the software development process and is responsible for designing, creating, and maintaining the overall structure of software systems.</a:t>
            </a:r>
          </a:p>
          <a:p>
            <a:endParaRPr lang="en-US" dirty="0"/>
          </a:p>
          <a:p>
            <a:r>
              <a:rPr lang="en-US" dirty="0"/>
              <a:t>software developer are the one who is responsible for create software life cycle model, architecture patterns , modules</a:t>
            </a:r>
          </a:p>
          <a:p>
            <a:endParaRPr lang="en-US" dirty="0"/>
          </a:p>
          <a:p>
            <a:r>
              <a:rPr lang="en-US" dirty="0"/>
              <a:t>software architect analyze about functional requirements and addressing potential technical risk.</a:t>
            </a:r>
          </a:p>
          <a:p>
            <a:endParaRPr lang="en-US" dirty="0"/>
          </a:p>
          <a:p>
            <a:r>
              <a:rPr lang="en-US" dirty="0"/>
              <a:t>software architect require problem solving skills ,organization skills ,leadership and communication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8F6B38-C5F7-C090-9593-202FC1CF5F40}"/>
              </a:ext>
            </a:extLst>
          </p:cNvPr>
          <p:cNvSpPr txBox="1"/>
          <p:nvPr/>
        </p:nvSpPr>
        <p:spPr>
          <a:xfrm>
            <a:off x="785825" y="641684"/>
            <a:ext cx="901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Duty and Responsibility of Software Architect</a:t>
            </a:r>
          </a:p>
        </p:txBody>
      </p:sp>
    </p:spTree>
    <p:extLst>
      <p:ext uri="{BB962C8B-B14F-4D97-AF65-F5344CB8AC3E}">
        <p14:creationId xmlns:p14="http://schemas.microsoft.com/office/powerpoint/2010/main" val="138442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1A2E-AA54-2634-87B3-01AA4E6C6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512987"/>
            <a:ext cx="9784080" cy="5832026"/>
          </a:xfrm>
        </p:spPr>
        <p:txBody>
          <a:bodyPr/>
          <a:lstStyle/>
          <a:p>
            <a:r>
              <a:rPr lang="en-US" dirty="0"/>
              <a:t>Separating a projects goal into several smaller solvable problems</a:t>
            </a:r>
          </a:p>
          <a:p>
            <a:endParaRPr lang="en-US" dirty="0"/>
          </a:p>
          <a:p>
            <a:r>
              <a:rPr lang="en-US" dirty="0"/>
              <a:t>communication between dev teams when requirement changes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testing segments of project code and checking for errors during quality assurance periods.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	Ensuring that the software system is scalable, maintainable, and secure by making high-level design choices and setting technical standards for the project.</a:t>
            </a:r>
          </a:p>
          <a:p>
            <a:endParaRPr lang="en-US" dirty="0"/>
          </a:p>
          <a:p>
            <a:r>
              <a:rPr lang="en-US" dirty="0"/>
              <a:t>	social responsibility avoiding addiction to the software </a:t>
            </a:r>
            <a:r>
              <a:rPr lang="en-US" dirty="0" err="1"/>
              <a:t>eg</a:t>
            </a:r>
            <a:r>
              <a:rPr lang="en-US" dirty="0"/>
              <a:t>:- YouTube and Instagram timer, privacy and data protection</a:t>
            </a:r>
          </a:p>
        </p:txBody>
      </p:sp>
    </p:spTree>
    <p:extLst>
      <p:ext uri="{BB962C8B-B14F-4D97-AF65-F5344CB8AC3E}">
        <p14:creationId xmlns:p14="http://schemas.microsoft.com/office/powerpoint/2010/main" val="10169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9A5E-963E-E11B-0A69-7E08737C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055" y="388550"/>
            <a:ext cx="5449889" cy="766482"/>
          </a:xfrm>
        </p:spPr>
        <p:txBody>
          <a:bodyPr/>
          <a:lstStyle/>
          <a:p>
            <a:r>
              <a:rPr lang="en-US" sz="3200" b="1" dirty="0"/>
              <a:t>Role of Software Architect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A331D7-7393-F7AB-E016-A3BC97ABDE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6062" y="1382286"/>
            <a:ext cx="10619874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/>
              <a:t>Technical leader:</a:t>
            </a:r>
            <a:r>
              <a:rPr lang="en-US" dirty="0"/>
              <a:t> A software architect provides technical leadership to the development team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/>
              <a:t>System designer:</a:t>
            </a:r>
            <a:r>
              <a:rPr lang="en-US" dirty="0"/>
              <a:t> One of the primary roles of a software architect is to design the overall structure of the software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/>
              <a:t>Decision maker:</a:t>
            </a:r>
            <a:r>
              <a:rPr lang="en-US" dirty="0"/>
              <a:t> A software architect is responsible for making high-level design choices and setting technical standards for the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/>
              <a:t>Collaborator:</a:t>
            </a:r>
            <a:r>
              <a:rPr lang="en-US" dirty="0"/>
              <a:t> A software architect works closely with various stakeholders and software developers, to ensure that the software architecture aligns with the project's goals and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/>
              <a:t>Risk assessor:</a:t>
            </a:r>
            <a:r>
              <a:rPr lang="en-US" dirty="0"/>
              <a:t> Identifying and addressing potential technical risks and challenges is a crucial role of a software architect.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/>
              <a:t>Quality assurance advocate:</a:t>
            </a:r>
            <a:r>
              <a:rPr lang="en-US" dirty="0"/>
              <a:t> Ensuring the software system's quality is a software architect's key responsibility.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0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7097-50BE-341E-2A65-83931769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803" y="163961"/>
            <a:ext cx="7166394" cy="1400530"/>
          </a:xfrm>
        </p:spPr>
        <p:txBody>
          <a:bodyPr/>
          <a:lstStyle/>
          <a:p>
            <a:r>
              <a:rPr lang="en-US" sz="4400" b="1" dirty="0" err="1"/>
              <a:t>TimeFrame</a:t>
            </a:r>
            <a:r>
              <a:rPr lang="en-US" sz="4400" b="1" dirty="0"/>
              <a:t> of Software Architect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507F8-0A2F-796E-35D7-9687FF46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817" y="193346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Prioritization</a:t>
            </a:r>
          </a:p>
          <a:p>
            <a:pPr marL="0" indent="0">
              <a:buNone/>
            </a:pPr>
            <a:r>
              <a:rPr lang="en-US" dirty="0"/>
              <a:t>identify critical tasks :- Focus on tasks that are critical to the project’s success.</a:t>
            </a:r>
          </a:p>
          <a:p>
            <a:pPr marL="0" indent="0">
              <a:buNone/>
            </a:pPr>
            <a:r>
              <a:rPr lang="en-US" dirty="0"/>
              <a:t>Allocate resources:- Ensure the right resources are available for </a:t>
            </a:r>
            <a:r>
              <a:rPr lang="en-US" dirty="0" err="1"/>
              <a:t>hight</a:t>
            </a:r>
            <a:r>
              <a:rPr lang="en-US" dirty="0"/>
              <a:t>-priority tasks.</a:t>
            </a:r>
          </a:p>
          <a:p>
            <a:pPr marL="0" indent="0">
              <a:buNone/>
            </a:pPr>
            <a:r>
              <a:rPr lang="en-US" dirty="0"/>
              <a:t>Risks Management :- identify potential risks early and develop mitigation strategies.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4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238</TotalTime>
  <Words>333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Software Architect</vt:lpstr>
      <vt:lpstr>PowerPoint Presentation</vt:lpstr>
      <vt:lpstr>PowerPoint Presentation</vt:lpstr>
      <vt:lpstr>Role of Software Architect</vt:lpstr>
      <vt:lpstr>TimeFrame of Software Architect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</dc:title>
  <dc:creator>sathu sathu</dc:creator>
  <cp:lastModifiedBy>sathu sathu</cp:lastModifiedBy>
  <cp:revision>5</cp:revision>
  <dcterms:created xsi:type="dcterms:W3CDTF">2024-07-11T09:18:13Z</dcterms:created>
  <dcterms:modified xsi:type="dcterms:W3CDTF">2024-07-18T08:00:12Z</dcterms:modified>
</cp:coreProperties>
</file>