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31"/>
  </p:notesMasterIdLst>
  <p:handoutMasterIdLst>
    <p:handoutMasterId r:id="rId32"/>
  </p:handoutMasterIdLst>
  <p:sldIdLst>
    <p:sldId id="10827" r:id="rId6"/>
    <p:sldId id="10839" r:id="rId7"/>
    <p:sldId id="10838" r:id="rId8"/>
    <p:sldId id="10829" r:id="rId9"/>
    <p:sldId id="10830" r:id="rId10"/>
    <p:sldId id="10833" r:id="rId11"/>
    <p:sldId id="10831" r:id="rId12"/>
    <p:sldId id="10834" r:id="rId13"/>
    <p:sldId id="10835" r:id="rId14"/>
    <p:sldId id="10836" r:id="rId15"/>
    <p:sldId id="10837" r:id="rId16"/>
    <p:sldId id="10840" r:id="rId17"/>
    <p:sldId id="10842" r:id="rId18"/>
    <p:sldId id="10850" r:id="rId19"/>
    <p:sldId id="10844" r:id="rId20"/>
    <p:sldId id="10845" r:id="rId21"/>
    <p:sldId id="10846" r:id="rId22"/>
    <p:sldId id="10847" r:id="rId23"/>
    <p:sldId id="10851" r:id="rId24"/>
    <p:sldId id="10849" r:id="rId25"/>
    <p:sldId id="10853" r:id="rId26"/>
    <p:sldId id="10858" r:id="rId27"/>
    <p:sldId id="10855" r:id="rId28"/>
    <p:sldId id="10856" r:id="rId29"/>
    <p:sldId id="10857" r:id="rId3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-Presentation" id="{D6601869-905B-4AEC-9E5F-7B0CCEF80E89}">
          <p14:sldIdLst>
            <p14:sldId id="10827"/>
            <p14:sldId id="10839"/>
            <p14:sldId id="10838"/>
            <p14:sldId id="10829"/>
            <p14:sldId id="10830"/>
            <p14:sldId id="10833"/>
            <p14:sldId id="10831"/>
            <p14:sldId id="10834"/>
            <p14:sldId id="10835"/>
            <p14:sldId id="10836"/>
            <p14:sldId id="10837"/>
            <p14:sldId id="10840"/>
            <p14:sldId id="10842"/>
            <p14:sldId id="10850"/>
            <p14:sldId id="10844"/>
            <p14:sldId id="10845"/>
            <p14:sldId id="10846"/>
            <p14:sldId id="10847"/>
            <p14:sldId id="10851"/>
            <p14:sldId id="10849"/>
            <p14:sldId id="10853"/>
            <p14:sldId id="10858"/>
            <p14:sldId id="10855"/>
            <p14:sldId id="10856"/>
            <p14:sldId id="108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78D4"/>
    <a:srgbClr val="000000"/>
    <a:srgbClr val="FFFFFF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1B5D3-B548-49FB-BEA6-8EB9A633D5BE}" v="445" dt="2024-07-01T21:58:30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6" autoAdjust="0"/>
    <p:restoredTop sz="96327" autoAdjust="0"/>
  </p:normalViewPr>
  <p:slideViewPr>
    <p:cSldViewPr snapToGrid="0">
      <p:cViewPr varScale="1">
        <p:scale>
          <a:sx n="155" d="100"/>
          <a:sy n="155" d="100"/>
        </p:scale>
        <p:origin x="76" y="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137" d="100"/>
          <a:sy n="137" d="100"/>
        </p:scale>
        <p:origin x="36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ran Tata" userId="97a14fad-de8a-48a3-b4d4-f4edf85e2d10" providerId="ADAL" clId="{56F1B5D3-B548-49FB-BEA6-8EB9A633D5BE}"/>
    <pc:docChg chg="undo redo custSel addSld delSld modSld sldOrd delSection modSection">
      <pc:chgData name="Piran Tata" userId="97a14fad-de8a-48a3-b4d4-f4edf85e2d10" providerId="ADAL" clId="{56F1B5D3-B548-49FB-BEA6-8EB9A633D5BE}" dt="2024-07-01T22:17:41.261" v="6338" actId="17851"/>
      <pc:docMkLst>
        <pc:docMk/>
      </pc:docMkLst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2428238224" sldId="1569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336201624" sldId="1596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1653626648" sldId="1598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327132192" sldId="1599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969820851" sldId="1600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3383852992" sldId="1613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495087434" sldId="1614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4109841596" sldId="1615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3685778445" sldId="1616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1825055701" sldId="1619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1135898873" sldId="1624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1395302308" sldId="1625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609593433" sldId="1627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640662143" sldId="1628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1164989829" sldId="1629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110825601" sldId="1631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541102671" sldId="1633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1170606521" sldId="1634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945232278" sldId="1637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1101037861" sldId="1651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4200364327" sldId="1656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1452011672" sldId="1657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1300041207" sldId="1658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897667131" sldId="1659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1577614263" sldId="1667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257555543" sldId="1668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3128746576" sldId="1670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4159571050" sldId="1671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1484408159" sldId="1672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3232177956" sldId="1673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3483704183" sldId="1674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3547729323" sldId="1675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4126152892" sldId="1676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1422816429" sldId="1677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622143730" sldId="1678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2847275196" sldId="1679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1285768130" sldId="1680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3759636335" sldId="1681"/>
        </pc:sldMkLst>
      </pc:sldChg>
      <pc:sldChg chg="del">
        <pc:chgData name="Piran Tata" userId="97a14fad-de8a-48a3-b4d4-f4edf85e2d10" providerId="ADAL" clId="{56F1B5D3-B548-49FB-BEA6-8EB9A633D5BE}" dt="2024-07-01T22:16:58.868" v="6330" actId="47"/>
        <pc:sldMkLst>
          <pc:docMk/>
          <pc:sldMk cId="3735810170" sldId="10826"/>
        </pc:sldMkLst>
      </pc:sldChg>
      <pc:sldChg chg="addSp delSp modSp del mod">
        <pc:chgData name="Piran Tata" userId="97a14fad-de8a-48a3-b4d4-f4edf85e2d10" providerId="ADAL" clId="{56F1B5D3-B548-49FB-BEA6-8EB9A633D5BE}" dt="2024-06-16T12:29:42.751" v="1419" actId="47"/>
        <pc:sldMkLst>
          <pc:docMk/>
          <pc:sldMk cId="4185653637" sldId="10828"/>
        </pc:sldMkLst>
        <pc:spChg chg="add del mod">
          <ac:chgData name="Piran Tata" userId="97a14fad-de8a-48a3-b4d4-f4edf85e2d10" providerId="ADAL" clId="{56F1B5D3-B548-49FB-BEA6-8EB9A633D5BE}" dt="2024-06-16T12:22:07.741" v="1236" actId="478"/>
          <ac:spMkLst>
            <pc:docMk/>
            <pc:sldMk cId="4185653637" sldId="10828"/>
            <ac:spMk id="4" creationId="{8B0BB943-62A7-930A-C11D-C653646C9F55}"/>
          </ac:spMkLst>
        </pc:spChg>
        <pc:spChg chg="del mod">
          <ac:chgData name="Piran Tata" userId="97a14fad-de8a-48a3-b4d4-f4edf85e2d10" providerId="ADAL" clId="{56F1B5D3-B548-49FB-BEA6-8EB9A633D5BE}" dt="2024-06-16T12:22:04.402" v="1235" actId="478"/>
          <ac:spMkLst>
            <pc:docMk/>
            <pc:sldMk cId="4185653637" sldId="10828"/>
            <ac:spMk id="5" creationId="{007C2C26-EFD2-E847-AEA7-5CEF245E0904}"/>
          </ac:spMkLst>
        </pc:spChg>
        <pc:spChg chg="add mod">
          <ac:chgData name="Piran Tata" userId="97a14fad-de8a-48a3-b4d4-f4edf85e2d10" providerId="ADAL" clId="{56F1B5D3-B548-49FB-BEA6-8EB9A633D5BE}" dt="2024-06-16T12:27:30.451" v="1315" actId="1037"/>
          <ac:spMkLst>
            <pc:docMk/>
            <pc:sldMk cId="4185653637" sldId="10828"/>
            <ac:spMk id="6" creationId="{FA7D49F9-CAD8-77F6-26E2-0C9021B8638E}"/>
          </ac:spMkLst>
        </pc:spChg>
        <pc:picChg chg="add mod">
          <ac:chgData name="Piran Tata" userId="97a14fad-de8a-48a3-b4d4-f4edf85e2d10" providerId="ADAL" clId="{56F1B5D3-B548-49FB-BEA6-8EB9A633D5BE}" dt="2024-06-16T12:22:21.281" v="1239" actId="1076"/>
          <ac:picMkLst>
            <pc:docMk/>
            <pc:sldMk cId="4185653637" sldId="10828"/>
            <ac:picMk id="2" creationId="{A19A4127-E4FA-A654-F72C-EC3014ED059E}"/>
          </ac:picMkLst>
        </pc:picChg>
        <pc:picChg chg="add del mod">
          <ac:chgData name="Piran Tata" userId="97a14fad-de8a-48a3-b4d4-f4edf85e2d10" providerId="ADAL" clId="{56F1B5D3-B548-49FB-BEA6-8EB9A633D5BE}" dt="2024-06-16T12:15:22.708" v="1233" actId="478"/>
          <ac:picMkLst>
            <pc:docMk/>
            <pc:sldMk cId="4185653637" sldId="10828"/>
            <ac:picMk id="1026" creationId="{570685B7-59E2-378C-E2B6-D51600E0F393}"/>
          </ac:picMkLst>
        </pc:picChg>
        <pc:picChg chg="add mod">
          <ac:chgData name="Piran Tata" userId="97a14fad-de8a-48a3-b4d4-f4edf85e2d10" providerId="ADAL" clId="{56F1B5D3-B548-49FB-BEA6-8EB9A633D5BE}" dt="2024-06-16T12:22:24.755" v="1240" actId="1076"/>
          <ac:picMkLst>
            <pc:docMk/>
            <pc:sldMk cId="4185653637" sldId="10828"/>
            <ac:picMk id="1028" creationId="{611F20A5-7F75-DAB7-C42F-827D5DCC087D}"/>
          </ac:picMkLst>
        </pc:picChg>
      </pc:sldChg>
      <pc:sldChg chg="modSp mod">
        <pc:chgData name="Piran Tata" userId="97a14fad-de8a-48a3-b4d4-f4edf85e2d10" providerId="ADAL" clId="{56F1B5D3-B548-49FB-BEA6-8EB9A633D5BE}" dt="2024-06-16T12:52:55.027" v="1466" actId="20577"/>
        <pc:sldMkLst>
          <pc:docMk/>
          <pc:sldMk cId="1349321285" sldId="10829"/>
        </pc:sldMkLst>
        <pc:spChg chg="mod">
          <ac:chgData name="Piran Tata" userId="97a14fad-de8a-48a3-b4d4-f4edf85e2d10" providerId="ADAL" clId="{56F1B5D3-B548-49FB-BEA6-8EB9A633D5BE}" dt="2024-06-16T12:52:55.027" v="1466" actId="20577"/>
          <ac:spMkLst>
            <pc:docMk/>
            <pc:sldMk cId="1349321285" sldId="10829"/>
            <ac:spMk id="9" creationId="{AB1D21A5-8201-5742-BF8F-0DE473B8BB64}"/>
          </ac:spMkLst>
        </pc:spChg>
      </pc:sldChg>
      <pc:sldChg chg="modSp mod">
        <pc:chgData name="Piran Tata" userId="97a14fad-de8a-48a3-b4d4-f4edf85e2d10" providerId="ADAL" clId="{56F1B5D3-B548-49FB-BEA6-8EB9A633D5BE}" dt="2024-06-28T17:13:36.562" v="5530" actId="20577"/>
        <pc:sldMkLst>
          <pc:docMk/>
          <pc:sldMk cId="81325662" sldId="10830"/>
        </pc:sldMkLst>
        <pc:spChg chg="mod">
          <ac:chgData name="Piran Tata" userId="97a14fad-de8a-48a3-b4d4-f4edf85e2d10" providerId="ADAL" clId="{56F1B5D3-B548-49FB-BEA6-8EB9A633D5BE}" dt="2024-06-12T22:01:31.853" v="52" actId="114"/>
          <ac:spMkLst>
            <pc:docMk/>
            <pc:sldMk cId="81325662" sldId="10830"/>
            <ac:spMk id="9" creationId="{AB1D21A5-8201-5742-BF8F-0DE473B8BB64}"/>
          </ac:spMkLst>
        </pc:spChg>
        <pc:spChg chg="mod">
          <ac:chgData name="Piran Tata" userId="97a14fad-de8a-48a3-b4d4-f4edf85e2d10" providerId="ADAL" clId="{56F1B5D3-B548-49FB-BEA6-8EB9A633D5BE}" dt="2024-06-12T22:01:46.126" v="54" actId="20577"/>
          <ac:spMkLst>
            <pc:docMk/>
            <pc:sldMk cId="81325662" sldId="10830"/>
            <ac:spMk id="10" creationId="{D954EAD0-4C33-A642-8F1D-BB409D027DB1}"/>
          </ac:spMkLst>
        </pc:spChg>
        <pc:spChg chg="mod">
          <ac:chgData name="Piran Tata" userId="97a14fad-de8a-48a3-b4d4-f4edf85e2d10" providerId="ADAL" clId="{56F1B5D3-B548-49FB-BEA6-8EB9A633D5BE}" dt="2024-06-28T17:13:36.562" v="5530" actId="20577"/>
          <ac:spMkLst>
            <pc:docMk/>
            <pc:sldMk cId="81325662" sldId="10830"/>
            <ac:spMk id="12" creationId="{AF22E557-A2F3-D448-8F56-09002FF18B0E}"/>
          </ac:spMkLst>
        </pc:spChg>
      </pc:sldChg>
      <pc:sldChg chg="addSp delSp modSp add del mod">
        <pc:chgData name="Piran Tata" userId="97a14fad-de8a-48a3-b4d4-f4edf85e2d10" providerId="ADAL" clId="{56F1B5D3-B548-49FB-BEA6-8EB9A633D5BE}" dt="2024-06-12T22:26:40.102" v="120" actId="2696"/>
        <pc:sldMkLst>
          <pc:docMk/>
          <pc:sldMk cId="2181641534" sldId="10832"/>
        </pc:sldMkLst>
        <pc:spChg chg="add mod">
          <ac:chgData name="Piran Tata" userId="97a14fad-de8a-48a3-b4d4-f4edf85e2d10" providerId="ADAL" clId="{56F1B5D3-B548-49FB-BEA6-8EB9A633D5BE}" dt="2024-06-12T22:11:39.884" v="56" actId="478"/>
          <ac:spMkLst>
            <pc:docMk/>
            <pc:sldMk cId="2181641534" sldId="10832"/>
            <ac:spMk id="3" creationId="{FD7E3FDA-F521-5DCE-AFC8-840A7C7AE12D}"/>
          </ac:spMkLst>
        </pc:spChg>
        <pc:spChg chg="add mod">
          <ac:chgData name="Piran Tata" userId="97a14fad-de8a-48a3-b4d4-f4edf85e2d10" providerId="ADAL" clId="{56F1B5D3-B548-49FB-BEA6-8EB9A633D5BE}" dt="2024-06-12T22:11:43.487" v="57" actId="478"/>
          <ac:spMkLst>
            <pc:docMk/>
            <pc:sldMk cId="2181641534" sldId="10832"/>
            <ac:spMk id="5" creationId="{5B03DDCA-50E2-C988-5BDD-A6C497E97D45}"/>
          </ac:spMkLst>
        </pc:spChg>
        <pc:spChg chg="del">
          <ac:chgData name="Piran Tata" userId="97a14fad-de8a-48a3-b4d4-f4edf85e2d10" providerId="ADAL" clId="{56F1B5D3-B548-49FB-BEA6-8EB9A633D5BE}" dt="2024-06-12T22:11:43.487" v="57" actId="478"/>
          <ac:spMkLst>
            <pc:docMk/>
            <pc:sldMk cId="2181641534" sldId="10832"/>
            <ac:spMk id="10" creationId="{D954EAD0-4C33-A642-8F1D-BB409D027DB1}"/>
          </ac:spMkLst>
        </pc:spChg>
        <pc:spChg chg="del">
          <ac:chgData name="Piran Tata" userId="97a14fad-de8a-48a3-b4d4-f4edf85e2d10" providerId="ADAL" clId="{56F1B5D3-B548-49FB-BEA6-8EB9A633D5BE}" dt="2024-06-12T22:11:39.884" v="56" actId="478"/>
          <ac:spMkLst>
            <pc:docMk/>
            <pc:sldMk cId="2181641534" sldId="10832"/>
            <ac:spMk id="12" creationId="{AF22E557-A2F3-D448-8F56-09002FF18B0E}"/>
          </ac:spMkLst>
        </pc:spChg>
        <pc:spChg chg="add del">
          <ac:chgData name="Piran Tata" userId="97a14fad-de8a-48a3-b4d4-f4edf85e2d10" providerId="ADAL" clId="{56F1B5D3-B548-49FB-BEA6-8EB9A633D5BE}" dt="2024-06-12T22:11:47.404" v="59" actId="478"/>
          <ac:spMkLst>
            <pc:docMk/>
            <pc:sldMk cId="2181641534" sldId="10832"/>
            <ac:spMk id="13" creationId="{BCD06FA0-FC96-0C45-A416-08487D7CFB32}"/>
          </ac:spMkLst>
        </pc:spChg>
        <pc:picChg chg="add mod">
          <ac:chgData name="Piran Tata" userId="97a14fad-de8a-48a3-b4d4-f4edf85e2d10" providerId="ADAL" clId="{56F1B5D3-B548-49FB-BEA6-8EB9A633D5BE}" dt="2024-06-12T22:25:10.500" v="113" actId="1076"/>
          <ac:picMkLst>
            <pc:docMk/>
            <pc:sldMk cId="2181641534" sldId="10832"/>
            <ac:picMk id="1026" creationId="{293AE83E-ADBD-3046-242F-92D03954F7AF}"/>
          </ac:picMkLst>
        </pc:picChg>
      </pc:sldChg>
      <pc:sldChg chg="addSp delSp modSp add">
        <pc:chgData name="Piran Tata" userId="97a14fad-de8a-48a3-b4d4-f4edf85e2d10" providerId="ADAL" clId="{56F1B5D3-B548-49FB-BEA6-8EB9A633D5BE}" dt="2024-06-12T22:26:30.357" v="119" actId="14100"/>
        <pc:sldMkLst>
          <pc:docMk/>
          <pc:sldMk cId="2106554649" sldId="10833"/>
        </pc:sldMkLst>
        <pc:picChg chg="del">
          <ac:chgData name="Piran Tata" userId="97a14fad-de8a-48a3-b4d4-f4edf85e2d10" providerId="ADAL" clId="{56F1B5D3-B548-49FB-BEA6-8EB9A633D5BE}" dt="2024-06-12T22:26:12.906" v="115" actId="478"/>
          <ac:picMkLst>
            <pc:docMk/>
            <pc:sldMk cId="2106554649" sldId="10833"/>
            <ac:picMk id="1026" creationId="{293AE83E-ADBD-3046-242F-92D03954F7AF}"/>
          </ac:picMkLst>
        </pc:picChg>
        <pc:picChg chg="add mod">
          <ac:chgData name="Piran Tata" userId="97a14fad-de8a-48a3-b4d4-f4edf85e2d10" providerId="ADAL" clId="{56F1B5D3-B548-49FB-BEA6-8EB9A633D5BE}" dt="2024-06-12T22:26:30.357" v="119" actId="14100"/>
          <ac:picMkLst>
            <pc:docMk/>
            <pc:sldMk cId="2106554649" sldId="10833"/>
            <ac:picMk id="2050" creationId="{B2CDBE66-AAAE-1C48-B93C-EE3DC9925D0C}"/>
          </ac:picMkLst>
        </pc:picChg>
      </pc:sldChg>
      <pc:sldChg chg="modSp add mod ord">
        <pc:chgData name="Piran Tata" userId="97a14fad-de8a-48a3-b4d4-f4edf85e2d10" providerId="ADAL" clId="{56F1B5D3-B548-49FB-BEA6-8EB9A633D5BE}" dt="2024-06-29T14:28:56.347" v="5567" actId="20577"/>
        <pc:sldMkLst>
          <pc:docMk/>
          <pc:sldMk cId="3683176503" sldId="10834"/>
        </pc:sldMkLst>
        <pc:spChg chg="mod">
          <ac:chgData name="Piran Tata" userId="97a14fad-de8a-48a3-b4d4-f4edf85e2d10" providerId="ADAL" clId="{56F1B5D3-B548-49FB-BEA6-8EB9A633D5BE}" dt="2024-06-29T14:28:56.347" v="5567" actId="20577"/>
          <ac:spMkLst>
            <pc:docMk/>
            <pc:sldMk cId="3683176503" sldId="10834"/>
            <ac:spMk id="5" creationId="{007C2C26-EFD2-E847-AEA7-5CEF245E0904}"/>
          </ac:spMkLst>
        </pc:spChg>
      </pc:sldChg>
      <pc:sldChg chg="add del">
        <pc:chgData name="Piran Tata" userId="97a14fad-de8a-48a3-b4d4-f4edf85e2d10" providerId="ADAL" clId="{56F1B5D3-B548-49FB-BEA6-8EB9A633D5BE}" dt="2024-06-12T22:55:01.794" v="245" actId="47"/>
        <pc:sldMkLst>
          <pc:docMk/>
          <pc:sldMk cId="197152905" sldId="10835"/>
        </pc:sldMkLst>
      </pc:sldChg>
      <pc:sldChg chg="addSp delSp modSp add mod">
        <pc:chgData name="Piran Tata" userId="97a14fad-de8a-48a3-b4d4-f4edf85e2d10" providerId="ADAL" clId="{56F1B5D3-B548-49FB-BEA6-8EB9A633D5BE}" dt="2024-06-29T14:27:28.447" v="5559" actId="20577"/>
        <pc:sldMkLst>
          <pc:docMk/>
          <pc:sldMk cId="3854833443" sldId="10835"/>
        </pc:sldMkLst>
        <pc:spChg chg="mod">
          <ac:chgData name="Piran Tata" userId="97a14fad-de8a-48a3-b4d4-f4edf85e2d10" providerId="ADAL" clId="{56F1B5D3-B548-49FB-BEA6-8EB9A633D5BE}" dt="2024-06-12T23:36:15.182" v="1061" actId="20577"/>
          <ac:spMkLst>
            <pc:docMk/>
            <pc:sldMk cId="3854833443" sldId="10835"/>
            <ac:spMk id="8" creationId="{19522803-7AAF-6843-A0DA-910E49B10590}"/>
          </ac:spMkLst>
        </pc:spChg>
        <pc:spChg chg="mod">
          <ac:chgData name="Piran Tata" userId="97a14fad-de8a-48a3-b4d4-f4edf85e2d10" providerId="ADAL" clId="{56F1B5D3-B548-49FB-BEA6-8EB9A633D5BE}" dt="2024-06-12T23:03:13.162" v="303"/>
          <ac:spMkLst>
            <pc:docMk/>
            <pc:sldMk cId="3854833443" sldId="10835"/>
            <ac:spMk id="9" creationId="{AB1D21A5-8201-5742-BF8F-0DE473B8BB64}"/>
          </ac:spMkLst>
        </pc:spChg>
        <pc:spChg chg="mod">
          <ac:chgData name="Piran Tata" userId="97a14fad-de8a-48a3-b4d4-f4edf85e2d10" providerId="ADAL" clId="{56F1B5D3-B548-49FB-BEA6-8EB9A633D5BE}" dt="2024-06-12T23:05:08.442" v="328" actId="20577"/>
          <ac:spMkLst>
            <pc:docMk/>
            <pc:sldMk cId="3854833443" sldId="10835"/>
            <ac:spMk id="10" creationId="{D954EAD0-4C33-A642-8F1D-BB409D027DB1}"/>
          </ac:spMkLst>
        </pc:spChg>
        <pc:spChg chg="del">
          <ac:chgData name="Piran Tata" userId="97a14fad-de8a-48a3-b4d4-f4edf85e2d10" providerId="ADAL" clId="{56F1B5D3-B548-49FB-BEA6-8EB9A633D5BE}" dt="2024-06-12T23:37:38.095" v="1066" actId="478"/>
          <ac:spMkLst>
            <pc:docMk/>
            <pc:sldMk cId="3854833443" sldId="10835"/>
            <ac:spMk id="11" creationId="{FBDA53F7-AC97-6F48-AD19-A0021AC85436}"/>
          </ac:spMkLst>
        </pc:spChg>
        <pc:spChg chg="mod">
          <ac:chgData name="Piran Tata" userId="97a14fad-de8a-48a3-b4d4-f4edf85e2d10" providerId="ADAL" clId="{56F1B5D3-B548-49FB-BEA6-8EB9A633D5BE}" dt="2024-06-29T14:27:28.447" v="5559" actId="20577"/>
          <ac:spMkLst>
            <pc:docMk/>
            <pc:sldMk cId="3854833443" sldId="10835"/>
            <ac:spMk id="12" creationId="{AF22E557-A2F3-D448-8F56-09002FF18B0E}"/>
          </ac:spMkLst>
        </pc:spChg>
        <pc:spChg chg="del mod">
          <ac:chgData name="Piran Tata" userId="97a14fad-de8a-48a3-b4d4-f4edf85e2d10" providerId="ADAL" clId="{56F1B5D3-B548-49FB-BEA6-8EB9A633D5BE}" dt="2024-06-12T23:37:36.491" v="1065" actId="478"/>
          <ac:spMkLst>
            <pc:docMk/>
            <pc:sldMk cId="3854833443" sldId="10835"/>
            <ac:spMk id="13" creationId="{BCD06FA0-FC96-0C45-A416-08487D7CFB32}"/>
          </ac:spMkLst>
        </pc:spChg>
        <pc:picChg chg="add mod">
          <ac:chgData name="Piran Tata" userId="97a14fad-de8a-48a3-b4d4-f4edf85e2d10" providerId="ADAL" clId="{56F1B5D3-B548-49FB-BEA6-8EB9A633D5BE}" dt="2024-06-12T23:37:50.171" v="1126" actId="1035"/>
          <ac:picMkLst>
            <pc:docMk/>
            <pc:sldMk cId="3854833443" sldId="10835"/>
            <ac:picMk id="3074" creationId="{AB15CB7D-8139-7B05-56B7-5A53010B2285}"/>
          </ac:picMkLst>
        </pc:picChg>
      </pc:sldChg>
      <pc:sldChg chg="addSp delSp modSp add mod">
        <pc:chgData name="Piran Tata" userId="97a14fad-de8a-48a3-b4d4-f4edf85e2d10" providerId="ADAL" clId="{56F1B5D3-B548-49FB-BEA6-8EB9A633D5BE}" dt="2024-06-30T10:48:50.220" v="5717" actId="20577"/>
        <pc:sldMkLst>
          <pc:docMk/>
          <pc:sldMk cId="4048047685" sldId="10836"/>
        </pc:sldMkLst>
        <pc:spChg chg="mod">
          <ac:chgData name="Piran Tata" userId="97a14fad-de8a-48a3-b4d4-f4edf85e2d10" providerId="ADAL" clId="{56F1B5D3-B548-49FB-BEA6-8EB9A633D5BE}" dt="2024-06-12T23:36:08.016" v="1056" actId="20577"/>
          <ac:spMkLst>
            <pc:docMk/>
            <pc:sldMk cId="4048047685" sldId="10836"/>
            <ac:spMk id="8" creationId="{19522803-7AAF-6843-A0DA-910E49B10590}"/>
          </ac:spMkLst>
        </pc:spChg>
        <pc:spChg chg="mod">
          <ac:chgData name="Piran Tata" userId="97a14fad-de8a-48a3-b4d4-f4edf85e2d10" providerId="ADAL" clId="{56F1B5D3-B548-49FB-BEA6-8EB9A633D5BE}" dt="2024-06-12T23:13:00.982" v="521" actId="20577"/>
          <ac:spMkLst>
            <pc:docMk/>
            <pc:sldMk cId="4048047685" sldId="10836"/>
            <ac:spMk id="9" creationId="{AB1D21A5-8201-5742-BF8F-0DE473B8BB64}"/>
          </ac:spMkLst>
        </pc:spChg>
        <pc:spChg chg="mod">
          <ac:chgData name="Piran Tata" userId="97a14fad-de8a-48a3-b4d4-f4edf85e2d10" providerId="ADAL" clId="{56F1B5D3-B548-49FB-BEA6-8EB9A633D5BE}" dt="2024-06-30T10:43:15.613" v="5708" actId="14100"/>
          <ac:spMkLst>
            <pc:docMk/>
            <pc:sldMk cId="4048047685" sldId="10836"/>
            <ac:spMk id="10" creationId="{D954EAD0-4C33-A642-8F1D-BB409D027DB1}"/>
          </ac:spMkLst>
        </pc:spChg>
        <pc:spChg chg="del">
          <ac:chgData name="Piran Tata" userId="97a14fad-de8a-48a3-b4d4-f4edf85e2d10" providerId="ADAL" clId="{56F1B5D3-B548-49FB-BEA6-8EB9A633D5BE}" dt="2024-06-12T23:25:42.163" v="863" actId="478"/>
          <ac:spMkLst>
            <pc:docMk/>
            <pc:sldMk cId="4048047685" sldId="10836"/>
            <ac:spMk id="11" creationId="{FBDA53F7-AC97-6F48-AD19-A0021AC85436}"/>
          </ac:spMkLst>
        </pc:spChg>
        <pc:spChg chg="mod">
          <ac:chgData name="Piran Tata" userId="97a14fad-de8a-48a3-b4d4-f4edf85e2d10" providerId="ADAL" clId="{56F1B5D3-B548-49FB-BEA6-8EB9A633D5BE}" dt="2024-06-30T10:48:50.220" v="5717" actId="20577"/>
          <ac:spMkLst>
            <pc:docMk/>
            <pc:sldMk cId="4048047685" sldId="10836"/>
            <ac:spMk id="12" creationId="{AF22E557-A2F3-D448-8F56-09002FF18B0E}"/>
          </ac:spMkLst>
        </pc:spChg>
        <pc:spChg chg="del">
          <ac:chgData name="Piran Tata" userId="97a14fad-de8a-48a3-b4d4-f4edf85e2d10" providerId="ADAL" clId="{56F1B5D3-B548-49FB-BEA6-8EB9A633D5BE}" dt="2024-06-12T23:25:45.792" v="864" actId="478"/>
          <ac:spMkLst>
            <pc:docMk/>
            <pc:sldMk cId="4048047685" sldId="10836"/>
            <ac:spMk id="13" creationId="{BCD06FA0-FC96-0C45-A416-08487D7CFB32}"/>
          </ac:spMkLst>
        </pc:spChg>
        <pc:picChg chg="add del">
          <ac:chgData name="Piran Tata" userId="97a14fad-de8a-48a3-b4d4-f4edf85e2d10" providerId="ADAL" clId="{56F1B5D3-B548-49FB-BEA6-8EB9A633D5BE}" dt="2024-06-12T23:14:46.330" v="527" actId="478"/>
          <ac:picMkLst>
            <pc:docMk/>
            <pc:sldMk cId="4048047685" sldId="10836"/>
            <ac:picMk id="3074" creationId="{AB15CB7D-8139-7B05-56B7-5A53010B2285}"/>
          </ac:picMkLst>
        </pc:picChg>
        <pc:picChg chg="add mod">
          <ac:chgData name="Piran Tata" userId="97a14fad-de8a-48a3-b4d4-f4edf85e2d10" providerId="ADAL" clId="{56F1B5D3-B548-49FB-BEA6-8EB9A633D5BE}" dt="2024-06-29T16:19:07.495" v="5643" actId="1035"/>
          <ac:picMkLst>
            <pc:docMk/>
            <pc:sldMk cId="4048047685" sldId="10836"/>
            <ac:picMk id="4098" creationId="{07E12764-85A1-866B-EB08-4BB36FA10E95}"/>
          </ac:picMkLst>
        </pc:picChg>
      </pc:sldChg>
      <pc:sldChg chg="addSp delSp modSp add mod">
        <pc:chgData name="Piran Tata" userId="97a14fad-de8a-48a3-b4d4-f4edf85e2d10" providerId="ADAL" clId="{56F1B5D3-B548-49FB-BEA6-8EB9A633D5BE}" dt="2024-06-12T23:38:35.910" v="1223" actId="1038"/>
        <pc:sldMkLst>
          <pc:docMk/>
          <pc:sldMk cId="2246585321" sldId="10837"/>
        </pc:sldMkLst>
        <pc:spChg chg="mod">
          <ac:chgData name="Piran Tata" userId="97a14fad-de8a-48a3-b4d4-f4edf85e2d10" providerId="ADAL" clId="{56F1B5D3-B548-49FB-BEA6-8EB9A633D5BE}" dt="2024-06-12T23:36:01.241" v="1051" actId="20577"/>
          <ac:spMkLst>
            <pc:docMk/>
            <pc:sldMk cId="2246585321" sldId="10837"/>
            <ac:spMk id="8" creationId="{19522803-7AAF-6843-A0DA-910E49B10590}"/>
          </ac:spMkLst>
        </pc:spChg>
        <pc:spChg chg="mod">
          <ac:chgData name="Piran Tata" userId="97a14fad-de8a-48a3-b4d4-f4edf85e2d10" providerId="ADAL" clId="{56F1B5D3-B548-49FB-BEA6-8EB9A633D5BE}" dt="2024-06-12T23:32:49.590" v="1026" actId="20577"/>
          <ac:spMkLst>
            <pc:docMk/>
            <pc:sldMk cId="2246585321" sldId="10837"/>
            <ac:spMk id="9" creationId="{AB1D21A5-8201-5742-BF8F-0DE473B8BB64}"/>
          </ac:spMkLst>
        </pc:spChg>
        <pc:spChg chg="mod">
          <ac:chgData name="Piran Tata" userId="97a14fad-de8a-48a3-b4d4-f4edf85e2d10" providerId="ADAL" clId="{56F1B5D3-B548-49FB-BEA6-8EB9A633D5BE}" dt="2024-06-12T23:34:34.055" v="1035"/>
          <ac:spMkLst>
            <pc:docMk/>
            <pc:sldMk cId="2246585321" sldId="10837"/>
            <ac:spMk id="10" creationId="{D954EAD0-4C33-A642-8F1D-BB409D027DB1}"/>
          </ac:spMkLst>
        </pc:spChg>
        <pc:spChg chg="mod">
          <ac:chgData name="Piran Tata" userId="97a14fad-de8a-48a3-b4d4-f4edf85e2d10" providerId="ADAL" clId="{56F1B5D3-B548-49FB-BEA6-8EB9A633D5BE}" dt="2024-06-12T23:35:32.434" v="1047" actId="14100"/>
          <ac:spMkLst>
            <pc:docMk/>
            <pc:sldMk cId="2246585321" sldId="10837"/>
            <ac:spMk id="12" creationId="{AF22E557-A2F3-D448-8F56-09002FF18B0E}"/>
          </ac:spMkLst>
        </pc:spChg>
        <pc:picChg chg="del">
          <ac:chgData name="Piran Tata" userId="97a14fad-de8a-48a3-b4d4-f4edf85e2d10" providerId="ADAL" clId="{56F1B5D3-B548-49FB-BEA6-8EB9A633D5BE}" dt="2024-06-12T23:34:52.476" v="1039" actId="478"/>
          <ac:picMkLst>
            <pc:docMk/>
            <pc:sldMk cId="2246585321" sldId="10837"/>
            <ac:picMk id="4098" creationId="{07E12764-85A1-866B-EB08-4BB36FA10E95}"/>
          </ac:picMkLst>
        </pc:picChg>
        <pc:picChg chg="add mod">
          <ac:chgData name="Piran Tata" userId="97a14fad-de8a-48a3-b4d4-f4edf85e2d10" providerId="ADAL" clId="{56F1B5D3-B548-49FB-BEA6-8EB9A633D5BE}" dt="2024-06-12T23:38:35.910" v="1223" actId="1038"/>
          <ac:picMkLst>
            <pc:docMk/>
            <pc:sldMk cId="2246585321" sldId="10837"/>
            <ac:picMk id="5122" creationId="{160995C5-A708-02F4-1CF9-A0DA16253E56}"/>
          </ac:picMkLst>
        </pc:picChg>
      </pc:sldChg>
      <pc:sldChg chg="add">
        <pc:chgData name="Piran Tata" userId="97a14fad-de8a-48a3-b4d4-f4edf85e2d10" providerId="ADAL" clId="{56F1B5D3-B548-49FB-BEA6-8EB9A633D5BE}" dt="2024-06-16T12:13:36.385" v="1224" actId="2890"/>
        <pc:sldMkLst>
          <pc:docMk/>
          <pc:sldMk cId="1074486758" sldId="10838"/>
        </pc:sldMkLst>
      </pc:sldChg>
      <pc:sldChg chg="addSp modSp add mod">
        <pc:chgData name="Piran Tata" userId="97a14fad-de8a-48a3-b4d4-f4edf85e2d10" providerId="ADAL" clId="{56F1B5D3-B548-49FB-BEA6-8EB9A633D5BE}" dt="2024-06-16T12:46:55.862" v="1460" actId="1076"/>
        <pc:sldMkLst>
          <pc:docMk/>
          <pc:sldMk cId="187453467" sldId="10839"/>
        </pc:sldMkLst>
        <pc:spChg chg="mod">
          <ac:chgData name="Piran Tata" userId="97a14fad-de8a-48a3-b4d4-f4edf85e2d10" providerId="ADAL" clId="{56F1B5D3-B548-49FB-BEA6-8EB9A633D5BE}" dt="2024-06-16T12:28:20.490" v="1329" actId="6549"/>
          <ac:spMkLst>
            <pc:docMk/>
            <pc:sldMk cId="187453467" sldId="10839"/>
            <ac:spMk id="8" creationId="{19522803-7AAF-6843-A0DA-910E49B10590}"/>
          </ac:spMkLst>
        </pc:spChg>
        <pc:spChg chg="mod">
          <ac:chgData name="Piran Tata" userId="97a14fad-de8a-48a3-b4d4-f4edf85e2d10" providerId="ADAL" clId="{56F1B5D3-B548-49FB-BEA6-8EB9A633D5BE}" dt="2024-06-16T12:28:13.153" v="1328" actId="20577"/>
          <ac:spMkLst>
            <pc:docMk/>
            <pc:sldMk cId="187453467" sldId="10839"/>
            <ac:spMk id="9" creationId="{AB1D21A5-8201-5742-BF8F-0DE473B8BB64}"/>
          </ac:spMkLst>
        </pc:spChg>
        <pc:spChg chg="mod">
          <ac:chgData name="Piran Tata" userId="97a14fad-de8a-48a3-b4d4-f4edf85e2d10" providerId="ADAL" clId="{56F1B5D3-B548-49FB-BEA6-8EB9A633D5BE}" dt="2024-06-16T12:29:09.017" v="1332" actId="20577"/>
          <ac:spMkLst>
            <pc:docMk/>
            <pc:sldMk cId="187453467" sldId="10839"/>
            <ac:spMk id="10" creationId="{D954EAD0-4C33-A642-8F1D-BB409D027DB1}"/>
          </ac:spMkLst>
        </pc:spChg>
        <pc:spChg chg="mod">
          <ac:chgData name="Piran Tata" userId="97a14fad-de8a-48a3-b4d4-f4edf85e2d10" providerId="ADAL" clId="{56F1B5D3-B548-49FB-BEA6-8EB9A633D5BE}" dt="2024-06-16T12:29:18.098" v="1410" actId="1036"/>
          <ac:spMkLst>
            <pc:docMk/>
            <pc:sldMk cId="187453467" sldId="10839"/>
            <ac:spMk id="12" creationId="{AF22E557-A2F3-D448-8F56-09002FF18B0E}"/>
          </ac:spMkLst>
        </pc:spChg>
        <pc:picChg chg="add mod">
          <ac:chgData name="Piran Tata" userId="97a14fad-de8a-48a3-b4d4-f4edf85e2d10" providerId="ADAL" clId="{56F1B5D3-B548-49FB-BEA6-8EB9A633D5BE}" dt="2024-06-16T12:46:55.862" v="1460" actId="1076"/>
          <ac:picMkLst>
            <pc:docMk/>
            <pc:sldMk cId="187453467" sldId="10839"/>
            <ac:picMk id="2" creationId="{B23A4207-F551-9704-40AC-4AF232E61A43}"/>
          </ac:picMkLst>
        </pc:picChg>
        <pc:picChg chg="add mod">
          <ac:chgData name="Piran Tata" userId="97a14fad-de8a-48a3-b4d4-f4edf85e2d10" providerId="ADAL" clId="{56F1B5D3-B548-49FB-BEA6-8EB9A633D5BE}" dt="2024-06-16T12:46:51.097" v="1458" actId="1076"/>
          <ac:picMkLst>
            <pc:docMk/>
            <pc:sldMk cId="187453467" sldId="10839"/>
            <ac:picMk id="3" creationId="{8AAEA9A5-DD23-4F78-2748-CBBE436623DC}"/>
          </ac:picMkLst>
        </pc:picChg>
      </pc:sldChg>
      <pc:sldChg chg="modSp add mod">
        <pc:chgData name="Piran Tata" userId="97a14fad-de8a-48a3-b4d4-f4edf85e2d10" providerId="ADAL" clId="{56F1B5D3-B548-49FB-BEA6-8EB9A633D5BE}" dt="2024-06-17T21:37:47.236" v="2477" actId="20577"/>
        <pc:sldMkLst>
          <pc:docMk/>
          <pc:sldMk cId="1529312181" sldId="10840"/>
        </pc:sldMkLst>
        <pc:spChg chg="mod">
          <ac:chgData name="Piran Tata" userId="97a14fad-de8a-48a3-b4d4-f4edf85e2d10" providerId="ADAL" clId="{56F1B5D3-B548-49FB-BEA6-8EB9A633D5BE}" dt="2024-06-17T21:37:47.236" v="2477" actId="20577"/>
          <ac:spMkLst>
            <pc:docMk/>
            <pc:sldMk cId="1529312181" sldId="10840"/>
            <ac:spMk id="5" creationId="{007C2C26-EFD2-E847-AEA7-5CEF245E0904}"/>
          </ac:spMkLst>
        </pc:spChg>
      </pc:sldChg>
      <pc:sldChg chg="addSp delSp modSp add del mod">
        <pc:chgData name="Piran Tata" userId="97a14fad-de8a-48a3-b4d4-f4edf85e2d10" providerId="ADAL" clId="{56F1B5D3-B548-49FB-BEA6-8EB9A633D5BE}" dt="2024-06-18T21:49:16.314" v="3173" actId="47"/>
        <pc:sldMkLst>
          <pc:docMk/>
          <pc:sldMk cId="1429767514" sldId="10841"/>
        </pc:sldMkLst>
        <pc:spChg chg="del mod">
          <ac:chgData name="Piran Tata" userId="97a14fad-de8a-48a3-b4d4-f4edf85e2d10" providerId="ADAL" clId="{56F1B5D3-B548-49FB-BEA6-8EB9A633D5BE}" dt="2024-06-16T14:28:02.932" v="1505" actId="478"/>
          <ac:spMkLst>
            <pc:docMk/>
            <pc:sldMk cId="1429767514" sldId="10841"/>
            <ac:spMk id="5" creationId="{007C2C26-EFD2-E847-AEA7-5CEF245E0904}"/>
          </ac:spMkLst>
        </pc:spChg>
        <pc:picChg chg="add del mod">
          <ac:chgData name="Piran Tata" userId="97a14fad-de8a-48a3-b4d4-f4edf85e2d10" providerId="ADAL" clId="{56F1B5D3-B548-49FB-BEA6-8EB9A633D5BE}" dt="2024-06-16T14:27:43.207" v="1498" actId="478"/>
          <ac:picMkLst>
            <pc:docMk/>
            <pc:sldMk cId="1429767514" sldId="10841"/>
            <ac:picMk id="3" creationId="{4B940A79-CC10-3370-B007-6220705DE40E}"/>
          </ac:picMkLst>
        </pc:picChg>
        <pc:picChg chg="add mod">
          <ac:chgData name="Piran Tata" userId="97a14fad-de8a-48a3-b4d4-f4edf85e2d10" providerId="ADAL" clId="{56F1B5D3-B548-49FB-BEA6-8EB9A633D5BE}" dt="2024-06-16T14:30:04.683" v="1511" actId="1076"/>
          <ac:picMkLst>
            <pc:docMk/>
            <pc:sldMk cId="1429767514" sldId="10841"/>
            <ac:picMk id="6" creationId="{46041DDC-09B6-0BFC-74AB-D5A7471B67F3}"/>
          </ac:picMkLst>
        </pc:picChg>
      </pc:sldChg>
      <pc:sldChg chg="modSp add mod ord">
        <pc:chgData name="Piran Tata" userId="97a14fad-de8a-48a3-b4d4-f4edf85e2d10" providerId="ADAL" clId="{56F1B5D3-B548-49FB-BEA6-8EB9A633D5BE}" dt="2024-06-30T14:35:50.314" v="5941" actId="14100"/>
        <pc:sldMkLst>
          <pc:docMk/>
          <pc:sldMk cId="2390065821" sldId="10842"/>
        </pc:sldMkLst>
        <pc:spChg chg="mod">
          <ac:chgData name="Piran Tata" userId="97a14fad-de8a-48a3-b4d4-f4edf85e2d10" providerId="ADAL" clId="{56F1B5D3-B548-49FB-BEA6-8EB9A633D5BE}" dt="2024-06-17T21:40:03.693" v="2522"/>
          <ac:spMkLst>
            <pc:docMk/>
            <pc:sldMk cId="2390065821" sldId="10842"/>
            <ac:spMk id="14" creationId="{E307D465-5D56-0B41-96C4-901FFC2422DF}"/>
          </ac:spMkLst>
        </pc:spChg>
        <pc:spChg chg="mod">
          <ac:chgData name="Piran Tata" userId="97a14fad-de8a-48a3-b4d4-f4edf85e2d10" providerId="ADAL" clId="{56F1B5D3-B548-49FB-BEA6-8EB9A633D5BE}" dt="2024-06-30T14:35:50.314" v="5941" actId="14100"/>
          <ac:spMkLst>
            <pc:docMk/>
            <pc:sldMk cId="2390065821" sldId="10842"/>
            <ac:spMk id="15" creationId="{7AFD9358-0F0F-DD41-8430-DD40142A3348}"/>
          </ac:spMkLst>
        </pc:spChg>
      </pc:sldChg>
      <pc:sldChg chg="modSp add del mod">
        <pc:chgData name="Piran Tata" userId="97a14fad-de8a-48a3-b4d4-f4edf85e2d10" providerId="ADAL" clId="{56F1B5D3-B548-49FB-BEA6-8EB9A633D5BE}" dt="2024-06-17T21:32:19.609" v="2247" actId="47"/>
        <pc:sldMkLst>
          <pc:docMk/>
          <pc:sldMk cId="1234573453" sldId="10843"/>
        </pc:sldMkLst>
        <pc:spChg chg="mod">
          <ac:chgData name="Piran Tata" userId="97a14fad-de8a-48a3-b4d4-f4edf85e2d10" providerId="ADAL" clId="{56F1B5D3-B548-49FB-BEA6-8EB9A633D5BE}" dt="2024-06-17T21:32:10.116" v="2245" actId="20577"/>
          <ac:spMkLst>
            <pc:docMk/>
            <pc:sldMk cId="1234573453" sldId="10843"/>
            <ac:spMk id="15" creationId="{7AFD9358-0F0F-DD41-8430-DD40142A3348}"/>
          </ac:spMkLst>
        </pc:spChg>
      </pc:sldChg>
      <pc:sldChg chg="modSp add mod">
        <pc:chgData name="Piran Tata" userId="97a14fad-de8a-48a3-b4d4-f4edf85e2d10" providerId="ADAL" clId="{56F1B5D3-B548-49FB-BEA6-8EB9A633D5BE}" dt="2024-06-17T21:39:55.060" v="2521" actId="20577"/>
        <pc:sldMkLst>
          <pc:docMk/>
          <pc:sldMk cId="2903569987" sldId="10844"/>
        </pc:sldMkLst>
        <pc:spChg chg="mod">
          <ac:chgData name="Piran Tata" userId="97a14fad-de8a-48a3-b4d4-f4edf85e2d10" providerId="ADAL" clId="{56F1B5D3-B548-49FB-BEA6-8EB9A633D5BE}" dt="2024-06-17T21:39:55.060" v="2521" actId="20577"/>
          <ac:spMkLst>
            <pc:docMk/>
            <pc:sldMk cId="2903569987" sldId="10844"/>
            <ac:spMk id="14" creationId="{E307D465-5D56-0B41-96C4-901FFC2422DF}"/>
          </ac:spMkLst>
        </pc:spChg>
        <pc:spChg chg="mod">
          <ac:chgData name="Piran Tata" userId="97a14fad-de8a-48a3-b4d4-f4edf85e2d10" providerId="ADAL" clId="{56F1B5D3-B548-49FB-BEA6-8EB9A633D5BE}" dt="2024-06-17T21:32:37.285" v="2263" actId="20577"/>
          <ac:spMkLst>
            <pc:docMk/>
            <pc:sldMk cId="2903569987" sldId="10844"/>
            <ac:spMk id="15" creationId="{7AFD9358-0F0F-DD41-8430-DD40142A3348}"/>
          </ac:spMkLst>
        </pc:spChg>
      </pc:sldChg>
      <pc:sldChg chg="modSp add mod">
        <pc:chgData name="Piran Tata" userId="97a14fad-de8a-48a3-b4d4-f4edf85e2d10" providerId="ADAL" clId="{56F1B5D3-B548-49FB-BEA6-8EB9A633D5BE}" dt="2024-06-17T21:38:48.035" v="2481"/>
        <pc:sldMkLst>
          <pc:docMk/>
          <pc:sldMk cId="4084694386" sldId="10845"/>
        </pc:sldMkLst>
        <pc:spChg chg="mod">
          <ac:chgData name="Piran Tata" userId="97a14fad-de8a-48a3-b4d4-f4edf85e2d10" providerId="ADAL" clId="{56F1B5D3-B548-49FB-BEA6-8EB9A633D5BE}" dt="2024-06-17T21:38:48.035" v="2481"/>
          <ac:spMkLst>
            <pc:docMk/>
            <pc:sldMk cId="4084694386" sldId="10845"/>
            <ac:spMk id="5" creationId="{007C2C26-EFD2-E847-AEA7-5CEF245E0904}"/>
          </ac:spMkLst>
        </pc:spChg>
      </pc:sldChg>
      <pc:sldChg chg="modSp add mod">
        <pc:chgData name="Piran Tata" userId="97a14fad-de8a-48a3-b4d4-f4edf85e2d10" providerId="ADAL" clId="{56F1B5D3-B548-49FB-BEA6-8EB9A633D5BE}" dt="2024-06-30T15:40:52.135" v="6201" actId="948"/>
        <pc:sldMkLst>
          <pc:docMk/>
          <pc:sldMk cId="162520340" sldId="10846"/>
        </pc:sldMkLst>
        <pc:spChg chg="mod">
          <ac:chgData name="Piran Tata" userId="97a14fad-de8a-48a3-b4d4-f4edf85e2d10" providerId="ADAL" clId="{56F1B5D3-B548-49FB-BEA6-8EB9A633D5BE}" dt="2024-06-17T21:39:26.097" v="2512" actId="20577"/>
          <ac:spMkLst>
            <pc:docMk/>
            <pc:sldMk cId="162520340" sldId="10846"/>
            <ac:spMk id="14" creationId="{E307D465-5D56-0B41-96C4-901FFC2422DF}"/>
          </ac:spMkLst>
        </pc:spChg>
        <pc:spChg chg="mod">
          <ac:chgData name="Piran Tata" userId="97a14fad-de8a-48a3-b4d4-f4edf85e2d10" providerId="ADAL" clId="{56F1B5D3-B548-49FB-BEA6-8EB9A633D5BE}" dt="2024-06-30T15:40:52.135" v="6201" actId="948"/>
          <ac:spMkLst>
            <pc:docMk/>
            <pc:sldMk cId="162520340" sldId="10846"/>
            <ac:spMk id="15" creationId="{7AFD9358-0F0F-DD41-8430-DD40142A3348}"/>
          </ac:spMkLst>
        </pc:spChg>
      </pc:sldChg>
      <pc:sldChg chg="modSp add mod">
        <pc:chgData name="Piran Tata" userId="97a14fad-de8a-48a3-b4d4-f4edf85e2d10" providerId="ADAL" clId="{56F1B5D3-B548-49FB-BEA6-8EB9A633D5BE}" dt="2024-07-01T18:44:05.711" v="6256" actId="20577"/>
        <pc:sldMkLst>
          <pc:docMk/>
          <pc:sldMk cId="3185897075" sldId="10847"/>
        </pc:sldMkLst>
        <pc:spChg chg="mod">
          <ac:chgData name="Piran Tata" userId="97a14fad-de8a-48a3-b4d4-f4edf85e2d10" providerId="ADAL" clId="{56F1B5D3-B548-49FB-BEA6-8EB9A633D5BE}" dt="2024-07-01T18:44:05.711" v="6256" actId="20577"/>
          <ac:spMkLst>
            <pc:docMk/>
            <pc:sldMk cId="3185897075" sldId="10847"/>
            <ac:spMk id="15" creationId="{7AFD9358-0F0F-DD41-8430-DD40142A3348}"/>
          </ac:spMkLst>
        </pc:spChg>
      </pc:sldChg>
      <pc:sldChg chg="addSp delSp modSp add del mod">
        <pc:chgData name="Piran Tata" userId="97a14fad-de8a-48a3-b4d4-f4edf85e2d10" providerId="ADAL" clId="{56F1B5D3-B548-49FB-BEA6-8EB9A633D5BE}" dt="2024-06-18T21:50:39.917" v="3183" actId="47"/>
        <pc:sldMkLst>
          <pc:docMk/>
          <pc:sldMk cId="1940074807" sldId="10848"/>
        </pc:sldMkLst>
        <pc:picChg chg="add del mod">
          <ac:chgData name="Piran Tata" userId="97a14fad-de8a-48a3-b4d4-f4edf85e2d10" providerId="ADAL" clId="{56F1B5D3-B548-49FB-BEA6-8EB9A633D5BE}" dt="2024-06-17T22:23:44.960" v="3061" actId="478"/>
          <ac:picMkLst>
            <pc:docMk/>
            <pc:sldMk cId="1940074807" sldId="10848"/>
            <ac:picMk id="3" creationId="{97F3479E-DD10-DC3D-0B56-C16DBDB950E8}"/>
          </ac:picMkLst>
        </pc:picChg>
        <pc:picChg chg="add mod">
          <ac:chgData name="Piran Tata" userId="97a14fad-de8a-48a3-b4d4-f4edf85e2d10" providerId="ADAL" clId="{56F1B5D3-B548-49FB-BEA6-8EB9A633D5BE}" dt="2024-06-17T22:23:43.344" v="3060"/>
          <ac:picMkLst>
            <pc:docMk/>
            <pc:sldMk cId="1940074807" sldId="10848"/>
            <ac:picMk id="5" creationId="{ED773E10-C87F-EBC1-7E53-B034EE56FC25}"/>
          </ac:picMkLst>
        </pc:picChg>
        <pc:picChg chg="del">
          <ac:chgData name="Piran Tata" userId="97a14fad-de8a-48a3-b4d4-f4edf85e2d10" providerId="ADAL" clId="{56F1B5D3-B548-49FB-BEA6-8EB9A633D5BE}" dt="2024-06-17T22:19:10.049" v="3044" actId="478"/>
          <ac:picMkLst>
            <pc:docMk/>
            <pc:sldMk cId="1940074807" sldId="10848"/>
            <ac:picMk id="6" creationId="{46041DDC-09B6-0BFC-74AB-D5A7471B67F3}"/>
          </ac:picMkLst>
        </pc:picChg>
        <pc:picChg chg="add mod">
          <ac:chgData name="Piran Tata" userId="97a14fad-de8a-48a3-b4d4-f4edf85e2d10" providerId="ADAL" clId="{56F1B5D3-B548-49FB-BEA6-8EB9A633D5BE}" dt="2024-06-17T22:23:52.001" v="3066" actId="1076"/>
          <ac:picMkLst>
            <pc:docMk/>
            <pc:sldMk cId="1940074807" sldId="10848"/>
            <ac:picMk id="8" creationId="{A313AEC2-A075-0397-18CF-2072601807FC}"/>
          </ac:picMkLst>
        </pc:picChg>
      </pc:sldChg>
      <pc:sldChg chg="modSp add mod">
        <pc:chgData name="Piran Tata" userId="97a14fad-de8a-48a3-b4d4-f4edf85e2d10" providerId="ADAL" clId="{56F1B5D3-B548-49FB-BEA6-8EB9A633D5BE}" dt="2024-06-17T22:21:02.377" v="3055"/>
        <pc:sldMkLst>
          <pc:docMk/>
          <pc:sldMk cId="4227686103" sldId="10849"/>
        </pc:sldMkLst>
        <pc:spChg chg="mod">
          <ac:chgData name="Piran Tata" userId="97a14fad-de8a-48a3-b4d4-f4edf85e2d10" providerId="ADAL" clId="{56F1B5D3-B548-49FB-BEA6-8EB9A633D5BE}" dt="2024-06-17T22:21:02.377" v="3055"/>
          <ac:spMkLst>
            <pc:docMk/>
            <pc:sldMk cId="4227686103" sldId="10849"/>
            <ac:spMk id="14" creationId="{E307D465-5D56-0B41-96C4-901FFC2422DF}"/>
          </ac:spMkLst>
        </pc:spChg>
      </pc:sldChg>
      <pc:sldChg chg="addSp delSp modSp add mod">
        <pc:chgData name="Piran Tata" userId="97a14fad-de8a-48a3-b4d4-f4edf85e2d10" providerId="ADAL" clId="{56F1B5D3-B548-49FB-BEA6-8EB9A633D5BE}" dt="2024-06-18T21:51:08.454" v="3217" actId="1037"/>
        <pc:sldMkLst>
          <pc:docMk/>
          <pc:sldMk cId="2262729486" sldId="10850"/>
        </pc:sldMkLst>
        <pc:picChg chg="del">
          <ac:chgData name="Piran Tata" userId="97a14fad-de8a-48a3-b4d4-f4edf85e2d10" providerId="ADAL" clId="{56F1B5D3-B548-49FB-BEA6-8EB9A633D5BE}" dt="2024-06-18T21:48:38.172" v="3168" actId="478"/>
          <ac:picMkLst>
            <pc:docMk/>
            <pc:sldMk cId="2262729486" sldId="10850"/>
            <ac:picMk id="6" creationId="{46041DDC-09B6-0BFC-74AB-D5A7471B67F3}"/>
          </ac:picMkLst>
        </pc:picChg>
        <pc:picChg chg="add mod">
          <ac:chgData name="Piran Tata" userId="97a14fad-de8a-48a3-b4d4-f4edf85e2d10" providerId="ADAL" clId="{56F1B5D3-B548-49FB-BEA6-8EB9A633D5BE}" dt="2024-06-18T21:51:08.454" v="3217" actId="1037"/>
          <ac:picMkLst>
            <pc:docMk/>
            <pc:sldMk cId="2262729486" sldId="10850"/>
            <ac:picMk id="1026" creationId="{1A162603-798C-85AD-6616-2274C11B7926}"/>
          </ac:picMkLst>
        </pc:picChg>
      </pc:sldChg>
      <pc:sldChg chg="addSp delSp modSp add mod">
        <pc:chgData name="Piran Tata" userId="97a14fad-de8a-48a3-b4d4-f4edf85e2d10" providerId="ADAL" clId="{56F1B5D3-B548-49FB-BEA6-8EB9A633D5BE}" dt="2024-06-18T21:50:34.162" v="3182" actId="1076"/>
        <pc:sldMkLst>
          <pc:docMk/>
          <pc:sldMk cId="1589226008" sldId="10851"/>
        </pc:sldMkLst>
        <pc:picChg chg="del">
          <ac:chgData name="Piran Tata" userId="97a14fad-de8a-48a3-b4d4-f4edf85e2d10" providerId="ADAL" clId="{56F1B5D3-B548-49FB-BEA6-8EB9A633D5BE}" dt="2024-06-18T21:49:36.288" v="3175" actId="478"/>
          <ac:picMkLst>
            <pc:docMk/>
            <pc:sldMk cId="1589226008" sldId="10851"/>
            <ac:picMk id="8" creationId="{A313AEC2-A075-0397-18CF-2072601807FC}"/>
          </ac:picMkLst>
        </pc:picChg>
        <pc:picChg chg="add mod">
          <ac:chgData name="Piran Tata" userId="97a14fad-de8a-48a3-b4d4-f4edf85e2d10" providerId="ADAL" clId="{56F1B5D3-B548-49FB-BEA6-8EB9A633D5BE}" dt="2024-06-18T21:50:34.162" v="3182" actId="1076"/>
          <ac:picMkLst>
            <pc:docMk/>
            <pc:sldMk cId="1589226008" sldId="10851"/>
            <ac:picMk id="2050" creationId="{96797288-CAE1-FAC8-A06F-2D0DFE310D88}"/>
          </ac:picMkLst>
        </pc:picChg>
      </pc:sldChg>
      <pc:sldChg chg="add del">
        <pc:chgData name="Piran Tata" userId="97a14fad-de8a-48a3-b4d4-f4edf85e2d10" providerId="ADAL" clId="{56F1B5D3-B548-49FB-BEA6-8EB9A633D5BE}" dt="2024-06-18T21:51:53.274" v="3220" actId="47"/>
        <pc:sldMkLst>
          <pc:docMk/>
          <pc:sldMk cId="2510578725" sldId="10852"/>
        </pc:sldMkLst>
      </pc:sldChg>
      <pc:sldChg chg="modSp add mod">
        <pc:chgData name="Piran Tata" userId="97a14fad-de8a-48a3-b4d4-f4edf85e2d10" providerId="ADAL" clId="{56F1B5D3-B548-49FB-BEA6-8EB9A633D5BE}" dt="2024-06-18T22:23:41.155" v="4409" actId="20577"/>
        <pc:sldMkLst>
          <pc:docMk/>
          <pc:sldMk cId="4214562471" sldId="10853"/>
        </pc:sldMkLst>
        <pc:spChg chg="mod">
          <ac:chgData name="Piran Tata" userId="97a14fad-de8a-48a3-b4d4-f4edf85e2d10" providerId="ADAL" clId="{56F1B5D3-B548-49FB-BEA6-8EB9A633D5BE}" dt="2024-06-18T22:23:41.155" v="4409" actId="20577"/>
          <ac:spMkLst>
            <pc:docMk/>
            <pc:sldMk cId="4214562471" sldId="10853"/>
            <ac:spMk id="5" creationId="{007C2C26-EFD2-E847-AEA7-5CEF245E0904}"/>
          </ac:spMkLst>
        </pc:spChg>
      </pc:sldChg>
      <pc:sldChg chg="modSp add del mod">
        <pc:chgData name="Piran Tata" userId="97a14fad-de8a-48a3-b4d4-f4edf85e2d10" providerId="ADAL" clId="{56F1B5D3-B548-49FB-BEA6-8EB9A633D5BE}" dt="2024-07-01T22:03:30.671" v="6322" actId="47"/>
        <pc:sldMkLst>
          <pc:docMk/>
          <pc:sldMk cId="3567822532" sldId="10854"/>
        </pc:sldMkLst>
        <pc:spChg chg="mod">
          <ac:chgData name="Piran Tata" userId="97a14fad-de8a-48a3-b4d4-f4edf85e2d10" providerId="ADAL" clId="{56F1B5D3-B548-49FB-BEA6-8EB9A633D5BE}" dt="2024-06-18T22:00:13.685" v="3304" actId="20577"/>
          <ac:spMkLst>
            <pc:docMk/>
            <pc:sldMk cId="3567822532" sldId="10854"/>
            <ac:spMk id="14" creationId="{E307D465-5D56-0B41-96C4-901FFC2422DF}"/>
          </ac:spMkLst>
        </pc:spChg>
        <pc:spChg chg="mod">
          <ac:chgData name="Piran Tata" userId="97a14fad-de8a-48a3-b4d4-f4edf85e2d10" providerId="ADAL" clId="{56F1B5D3-B548-49FB-BEA6-8EB9A633D5BE}" dt="2024-06-18T22:24:12.858" v="4427" actId="20577"/>
          <ac:spMkLst>
            <pc:docMk/>
            <pc:sldMk cId="3567822532" sldId="10854"/>
            <ac:spMk id="15" creationId="{7AFD9358-0F0F-DD41-8430-DD40142A3348}"/>
          </ac:spMkLst>
        </pc:spChg>
      </pc:sldChg>
      <pc:sldChg chg="modSp add mod">
        <pc:chgData name="Piran Tata" userId="97a14fad-de8a-48a3-b4d4-f4edf85e2d10" providerId="ADAL" clId="{56F1B5D3-B548-49FB-BEA6-8EB9A633D5BE}" dt="2024-07-01T21:54:50.817" v="6258" actId="948"/>
        <pc:sldMkLst>
          <pc:docMk/>
          <pc:sldMk cId="4088865834" sldId="10855"/>
        </pc:sldMkLst>
        <pc:spChg chg="mod">
          <ac:chgData name="Piran Tata" userId="97a14fad-de8a-48a3-b4d4-f4edf85e2d10" providerId="ADAL" clId="{56F1B5D3-B548-49FB-BEA6-8EB9A633D5BE}" dt="2024-06-19T21:58:32.549" v="5427" actId="20577"/>
          <ac:spMkLst>
            <pc:docMk/>
            <pc:sldMk cId="4088865834" sldId="10855"/>
            <ac:spMk id="14" creationId="{E307D465-5D56-0B41-96C4-901FFC2422DF}"/>
          </ac:spMkLst>
        </pc:spChg>
        <pc:spChg chg="mod">
          <ac:chgData name="Piran Tata" userId="97a14fad-de8a-48a3-b4d4-f4edf85e2d10" providerId="ADAL" clId="{56F1B5D3-B548-49FB-BEA6-8EB9A633D5BE}" dt="2024-07-01T21:54:50.817" v="6258" actId="948"/>
          <ac:spMkLst>
            <pc:docMk/>
            <pc:sldMk cId="4088865834" sldId="10855"/>
            <ac:spMk id="15" creationId="{7AFD9358-0F0F-DD41-8430-DD40142A3348}"/>
          </ac:spMkLst>
        </pc:spChg>
      </pc:sldChg>
      <pc:sldChg chg="addSp modSp add mod">
        <pc:chgData name="Piran Tata" userId="97a14fad-de8a-48a3-b4d4-f4edf85e2d10" providerId="ADAL" clId="{56F1B5D3-B548-49FB-BEA6-8EB9A633D5BE}" dt="2024-06-19T22:04:51.543" v="5527" actId="1036"/>
        <pc:sldMkLst>
          <pc:docMk/>
          <pc:sldMk cId="2921944480" sldId="10856"/>
        </pc:sldMkLst>
        <pc:spChg chg="mod">
          <ac:chgData name="Piran Tata" userId="97a14fad-de8a-48a3-b4d4-f4edf85e2d10" providerId="ADAL" clId="{56F1B5D3-B548-49FB-BEA6-8EB9A633D5BE}" dt="2024-06-19T22:04:45.477" v="5502" actId="20577"/>
          <ac:spMkLst>
            <pc:docMk/>
            <pc:sldMk cId="2921944480" sldId="10856"/>
            <ac:spMk id="5" creationId="{007C2C26-EFD2-E847-AEA7-5CEF245E0904}"/>
          </ac:spMkLst>
        </pc:spChg>
        <pc:picChg chg="add mod">
          <ac:chgData name="Piran Tata" userId="97a14fad-de8a-48a3-b4d4-f4edf85e2d10" providerId="ADAL" clId="{56F1B5D3-B548-49FB-BEA6-8EB9A633D5BE}" dt="2024-06-19T22:04:51.543" v="5527" actId="1036"/>
          <ac:picMkLst>
            <pc:docMk/>
            <pc:sldMk cId="2921944480" sldId="10856"/>
            <ac:picMk id="2" creationId="{B566FA55-6532-D6AE-2C5E-ACB6B51936F9}"/>
          </ac:picMkLst>
        </pc:picChg>
      </pc:sldChg>
      <pc:sldChg chg="add del">
        <pc:chgData name="Piran Tata" userId="97a14fad-de8a-48a3-b4d4-f4edf85e2d10" providerId="ADAL" clId="{56F1B5D3-B548-49FB-BEA6-8EB9A633D5BE}" dt="2024-06-19T21:58:48.752" v="5428" actId="47"/>
        <pc:sldMkLst>
          <pc:docMk/>
          <pc:sldMk cId="3277265732" sldId="10856"/>
        </pc:sldMkLst>
      </pc:sldChg>
      <pc:sldChg chg="addSp modSp add del mod setBg">
        <pc:chgData name="Piran Tata" userId="97a14fad-de8a-48a3-b4d4-f4edf85e2d10" providerId="ADAL" clId="{56F1B5D3-B548-49FB-BEA6-8EB9A633D5BE}" dt="2024-06-19T22:00:45.269" v="5441" actId="47"/>
        <pc:sldMkLst>
          <pc:docMk/>
          <pc:sldMk cId="3756476878" sldId="10856"/>
        </pc:sldMkLst>
        <pc:spChg chg="mod">
          <ac:chgData name="Piran Tata" userId="97a14fad-de8a-48a3-b4d4-f4edf85e2d10" providerId="ADAL" clId="{56F1B5D3-B548-49FB-BEA6-8EB9A633D5BE}" dt="2024-06-19T22:00:21.663" v="5438" actId="20577"/>
          <ac:spMkLst>
            <pc:docMk/>
            <pc:sldMk cId="3756476878" sldId="10856"/>
            <ac:spMk id="2" creationId="{91836708-45E7-4161-A763-100683C03DEC}"/>
          </ac:spMkLst>
        </pc:spChg>
        <pc:picChg chg="add mod">
          <ac:chgData name="Piran Tata" userId="97a14fad-de8a-48a3-b4d4-f4edf85e2d10" providerId="ADAL" clId="{56F1B5D3-B548-49FB-BEA6-8EB9A633D5BE}" dt="2024-06-19T22:00:36.429" v="5440" actId="1076"/>
          <ac:picMkLst>
            <pc:docMk/>
            <pc:sldMk cId="3756476878" sldId="10856"/>
            <ac:picMk id="3" creationId="{1A8707D8-C08A-DEB9-1704-3F5455ECDB5F}"/>
          </ac:picMkLst>
        </pc:picChg>
      </pc:sldChg>
      <pc:sldChg chg="add setBg">
        <pc:chgData name="Piran Tata" userId="97a14fad-de8a-48a3-b4d4-f4edf85e2d10" providerId="ADAL" clId="{56F1B5D3-B548-49FB-BEA6-8EB9A633D5BE}" dt="2024-06-19T22:05:07.078" v="5528"/>
        <pc:sldMkLst>
          <pc:docMk/>
          <pc:sldMk cId="1104719237" sldId="10857"/>
        </pc:sldMkLst>
      </pc:sldChg>
      <pc:sldChg chg="modSp add mod">
        <pc:chgData name="Piran Tata" userId="97a14fad-de8a-48a3-b4d4-f4edf85e2d10" providerId="ADAL" clId="{56F1B5D3-B548-49FB-BEA6-8EB9A633D5BE}" dt="2024-07-01T22:03:57.249" v="6329" actId="20577"/>
        <pc:sldMkLst>
          <pc:docMk/>
          <pc:sldMk cId="3135707262" sldId="10858"/>
        </pc:sldMkLst>
        <pc:spChg chg="mod">
          <ac:chgData name="Piran Tata" userId="97a14fad-de8a-48a3-b4d4-f4edf85e2d10" providerId="ADAL" clId="{56F1B5D3-B548-49FB-BEA6-8EB9A633D5BE}" dt="2024-07-01T21:59:56.279" v="6286" actId="20577"/>
          <ac:spMkLst>
            <pc:docMk/>
            <pc:sldMk cId="3135707262" sldId="10858"/>
            <ac:spMk id="14" creationId="{E307D465-5D56-0B41-96C4-901FFC2422DF}"/>
          </ac:spMkLst>
        </pc:spChg>
        <pc:spChg chg="mod">
          <ac:chgData name="Piran Tata" userId="97a14fad-de8a-48a3-b4d4-f4edf85e2d10" providerId="ADAL" clId="{56F1B5D3-B548-49FB-BEA6-8EB9A633D5BE}" dt="2024-07-01T22:03:57.249" v="6329" actId="20577"/>
          <ac:spMkLst>
            <pc:docMk/>
            <pc:sldMk cId="3135707262" sldId="10858"/>
            <ac:spMk id="15" creationId="{7AFD9358-0F0F-DD41-8430-DD40142A3348}"/>
          </ac:spMkLst>
        </pc:spChg>
      </pc:sldChg>
      <pc:sldMasterChg chg="delSldLayout">
        <pc:chgData name="Piran Tata" userId="97a14fad-de8a-48a3-b4d4-f4edf85e2d10" providerId="ADAL" clId="{56F1B5D3-B548-49FB-BEA6-8EB9A633D5BE}" dt="2024-07-01T22:16:58.868" v="6330" actId="47"/>
        <pc:sldMasterMkLst>
          <pc:docMk/>
          <pc:sldMasterMk cId="1881724970" sldId="2147484551"/>
        </pc:sldMasterMkLst>
        <pc:sldLayoutChg chg="del">
          <pc:chgData name="Piran Tata" userId="97a14fad-de8a-48a3-b4d4-f4edf85e2d10" providerId="ADAL" clId="{56F1B5D3-B548-49FB-BEA6-8EB9A633D5BE}" dt="2024-07-01T22:16:58.868" v="6330" actId="47"/>
          <pc:sldLayoutMkLst>
            <pc:docMk/>
            <pc:sldMasterMk cId="1881724970" sldId="2147484551"/>
            <pc:sldLayoutMk cId="3414892020" sldId="2147484611"/>
          </pc:sldLayoutMkLst>
        </pc:sldLayoutChg>
      </pc:sldMasterChg>
    </pc:docChg>
  </pc:docChgLst>
  <pc:docChgLst>
    <pc:chgData name="Piran Tata" userId="97a14fad-de8a-48a3-b4d4-f4edf85e2d10" providerId="ADAL" clId="{47FDF582-D42C-4B90-9755-1095A4BAAE07}"/>
    <pc:docChg chg="undo custSel addSld modSld sldOrd addSection modSection">
      <pc:chgData name="Piran Tata" userId="97a14fad-de8a-48a3-b4d4-f4edf85e2d10" providerId="ADAL" clId="{47FDF582-D42C-4B90-9755-1095A4BAAE07}" dt="2024-06-11T23:13:39.337" v="245"/>
      <pc:docMkLst>
        <pc:docMk/>
      </pc:docMkLst>
      <pc:sldChg chg="ord">
        <pc:chgData name="Piran Tata" userId="97a14fad-de8a-48a3-b4d4-f4edf85e2d10" providerId="ADAL" clId="{47FDF582-D42C-4B90-9755-1095A4BAAE07}" dt="2024-06-11T22:24:36.566" v="7"/>
        <pc:sldMkLst>
          <pc:docMk/>
          <pc:sldMk cId="945232278" sldId="1637"/>
        </pc:sldMkLst>
      </pc:sldChg>
      <pc:sldChg chg="ord">
        <pc:chgData name="Piran Tata" userId="97a14fad-de8a-48a3-b4d4-f4edf85e2d10" providerId="ADAL" clId="{47FDF582-D42C-4B90-9755-1095A4BAAE07}" dt="2024-06-11T22:24:34.522" v="5"/>
        <pc:sldMkLst>
          <pc:docMk/>
          <pc:sldMk cId="1101037861" sldId="1651"/>
        </pc:sldMkLst>
      </pc:sldChg>
      <pc:sldChg chg="addSp delSp modSp add mod">
        <pc:chgData name="Piran Tata" userId="97a14fad-de8a-48a3-b4d4-f4edf85e2d10" providerId="ADAL" clId="{47FDF582-D42C-4B90-9755-1095A4BAAE07}" dt="2024-06-11T22:42:18.169" v="186" actId="1038"/>
        <pc:sldMkLst>
          <pc:docMk/>
          <pc:sldMk cId="1045864969" sldId="10827"/>
        </pc:sldMkLst>
        <pc:spChg chg="add">
          <ac:chgData name="Piran Tata" userId="97a14fad-de8a-48a3-b4d4-f4edf85e2d10" providerId="ADAL" clId="{47FDF582-D42C-4B90-9755-1095A4BAAE07}" dt="2024-06-11T22:31:13.215" v="62"/>
          <ac:spMkLst>
            <pc:docMk/>
            <pc:sldMk cId="1045864969" sldId="10827"/>
            <ac:spMk id="2" creationId="{32AC9C38-03A1-F869-D9C2-3BDFA978A66A}"/>
          </ac:spMkLst>
        </pc:spChg>
        <pc:spChg chg="mod">
          <ac:chgData name="Piran Tata" userId="97a14fad-de8a-48a3-b4d4-f4edf85e2d10" providerId="ADAL" clId="{47FDF582-D42C-4B90-9755-1095A4BAAE07}" dt="2024-06-11T22:38:38.406" v="102" actId="20577"/>
          <ac:spMkLst>
            <pc:docMk/>
            <pc:sldMk cId="1045864969" sldId="10827"/>
            <ac:spMk id="4" creationId="{841CB59B-EF9E-4E47-BF33-B8075EB6C7A1}"/>
          </ac:spMkLst>
        </pc:spChg>
        <pc:spChg chg="mod">
          <ac:chgData name="Piran Tata" userId="97a14fad-de8a-48a3-b4d4-f4edf85e2d10" providerId="ADAL" clId="{47FDF582-D42C-4B90-9755-1095A4BAAE07}" dt="2024-06-11T22:29:54.374" v="61" actId="255"/>
          <ac:spMkLst>
            <pc:docMk/>
            <pc:sldMk cId="1045864969" sldId="10827"/>
            <ac:spMk id="5" creationId="{58304294-793E-FB49-A26A-F2ADFBA94074}"/>
          </ac:spMkLst>
        </pc:spChg>
        <pc:picChg chg="add del mod">
          <ac:chgData name="Piran Tata" userId="97a14fad-de8a-48a3-b4d4-f4edf85e2d10" providerId="ADAL" clId="{47FDF582-D42C-4B90-9755-1095A4BAAE07}" dt="2024-06-11T22:39:58.911" v="112" actId="478"/>
          <ac:picMkLst>
            <pc:docMk/>
            <pc:sldMk cId="1045864969" sldId="10827"/>
            <ac:picMk id="7" creationId="{B7DB1C36-4C12-DCC1-7D59-0828EEE74C8A}"/>
          </ac:picMkLst>
        </pc:picChg>
        <pc:picChg chg="add del mod">
          <ac:chgData name="Piran Tata" userId="97a14fad-de8a-48a3-b4d4-f4edf85e2d10" providerId="ADAL" clId="{47FDF582-D42C-4B90-9755-1095A4BAAE07}" dt="2024-06-11T22:42:00.883" v="167" actId="478"/>
          <ac:picMkLst>
            <pc:docMk/>
            <pc:sldMk cId="1045864969" sldId="10827"/>
            <ac:picMk id="9" creationId="{9FAD3DF2-18AD-D1BE-5846-5437B19EB749}"/>
          </ac:picMkLst>
        </pc:picChg>
        <pc:picChg chg="add mod">
          <ac:chgData name="Piran Tata" userId="97a14fad-de8a-48a3-b4d4-f4edf85e2d10" providerId="ADAL" clId="{47FDF582-D42C-4B90-9755-1095A4BAAE07}" dt="2024-06-11T22:42:18.169" v="186" actId="1038"/>
          <ac:picMkLst>
            <pc:docMk/>
            <pc:sldMk cId="1045864969" sldId="10827"/>
            <ac:picMk id="11" creationId="{17C8A427-9A2A-5805-58CE-F68CE16436B6}"/>
          </ac:picMkLst>
        </pc:picChg>
      </pc:sldChg>
      <pc:sldChg chg="modSp add mod">
        <pc:chgData name="Piran Tata" userId="97a14fad-de8a-48a3-b4d4-f4edf85e2d10" providerId="ADAL" clId="{47FDF582-D42C-4B90-9755-1095A4BAAE07}" dt="2024-06-11T22:38:15.490" v="100" actId="20577"/>
        <pc:sldMkLst>
          <pc:docMk/>
          <pc:sldMk cId="4185653637" sldId="10828"/>
        </pc:sldMkLst>
        <pc:spChg chg="mod">
          <ac:chgData name="Piran Tata" userId="97a14fad-de8a-48a3-b4d4-f4edf85e2d10" providerId="ADAL" clId="{47FDF582-D42C-4B90-9755-1095A4BAAE07}" dt="2024-06-11T22:38:15.490" v="100" actId="20577"/>
          <ac:spMkLst>
            <pc:docMk/>
            <pc:sldMk cId="4185653637" sldId="10828"/>
            <ac:spMk id="5" creationId="{007C2C26-EFD2-E847-AEA7-5CEF245E0904}"/>
          </ac:spMkLst>
        </pc:spChg>
      </pc:sldChg>
      <pc:sldChg chg="modSp add mod">
        <pc:chgData name="Piran Tata" userId="97a14fad-de8a-48a3-b4d4-f4edf85e2d10" providerId="ADAL" clId="{47FDF582-D42C-4B90-9755-1095A4BAAE07}" dt="2024-06-11T22:46:39.918" v="215" actId="20577"/>
        <pc:sldMkLst>
          <pc:docMk/>
          <pc:sldMk cId="1349321285" sldId="10829"/>
        </pc:sldMkLst>
        <pc:spChg chg="mod">
          <ac:chgData name="Piran Tata" userId="97a14fad-de8a-48a3-b4d4-f4edf85e2d10" providerId="ADAL" clId="{47FDF582-D42C-4B90-9755-1095A4BAAE07}" dt="2024-06-11T22:45:20.017" v="196" actId="20577"/>
          <ac:spMkLst>
            <pc:docMk/>
            <pc:sldMk cId="1349321285" sldId="10829"/>
            <ac:spMk id="8" creationId="{19522803-7AAF-6843-A0DA-910E49B10590}"/>
          </ac:spMkLst>
        </pc:spChg>
        <pc:spChg chg="mod">
          <ac:chgData name="Piran Tata" userId="97a14fad-de8a-48a3-b4d4-f4edf85e2d10" providerId="ADAL" clId="{47FDF582-D42C-4B90-9755-1095A4BAAE07}" dt="2024-06-11T22:46:39.918" v="215" actId="20577"/>
          <ac:spMkLst>
            <pc:docMk/>
            <pc:sldMk cId="1349321285" sldId="10829"/>
            <ac:spMk id="9" creationId="{AB1D21A5-8201-5742-BF8F-0DE473B8BB64}"/>
          </ac:spMkLst>
        </pc:spChg>
      </pc:sldChg>
      <pc:sldChg chg="modSp add mod">
        <pc:chgData name="Piran Tata" userId="97a14fad-de8a-48a3-b4d4-f4edf85e2d10" providerId="ADAL" clId="{47FDF582-D42C-4B90-9755-1095A4BAAE07}" dt="2024-06-11T23:04:17.447" v="230" actId="12"/>
        <pc:sldMkLst>
          <pc:docMk/>
          <pc:sldMk cId="81325662" sldId="10830"/>
        </pc:sldMkLst>
        <pc:spChg chg="mod">
          <ac:chgData name="Piran Tata" userId="97a14fad-de8a-48a3-b4d4-f4edf85e2d10" providerId="ADAL" clId="{47FDF582-D42C-4B90-9755-1095A4BAAE07}" dt="2024-06-11T23:03:17.586" v="220" actId="20577"/>
          <ac:spMkLst>
            <pc:docMk/>
            <pc:sldMk cId="81325662" sldId="10830"/>
            <ac:spMk id="9" creationId="{AB1D21A5-8201-5742-BF8F-0DE473B8BB64}"/>
          </ac:spMkLst>
        </pc:spChg>
        <pc:spChg chg="mod">
          <ac:chgData name="Piran Tata" userId="97a14fad-de8a-48a3-b4d4-f4edf85e2d10" providerId="ADAL" clId="{47FDF582-D42C-4B90-9755-1095A4BAAE07}" dt="2024-06-11T23:04:03.040" v="228" actId="20577"/>
          <ac:spMkLst>
            <pc:docMk/>
            <pc:sldMk cId="81325662" sldId="10830"/>
            <ac:spMk id="10" creationId="{D954EAD0-4C33-A642-8F1D-BB409D027DB1}"/>
          </ac:spMkLst>
        </pc:spChg>
        <pc:spChg chg="mod">
          <ac:chgData name="Piran Tata" userId="97a14fad-de8a-48a3-b4d4-f4edf85e2d10" providerId="ADAL" clId="{47FDF582-D42C-4B90-9755-1095A4BAAE07}" dt="2024-06-11T23:04:17.447" v="230" actId="12"/>
          <ac:spMkLst>
            <pc:docMk/>
            <pc:sldMk cId="81325662" sldId="10830"/>
            <ac:spMk id="12" creationId="{AF22E557-A2F3-D448-8F56-09002FF18B0E}"/>
          </ac:spMkLst>
        </pc:spChg>
      </pc:sldChg>
      <pc:sldChg chg="modSp add mod">
        <pc:chgData name="Piran Tata" userId="97a14fad-de8a-48a3-b4d4-f4edf85e2d10" providerId="ADAL" clId="{47FDF582-D42C-4B90-9755-1095A4BAAE07}" dt="2024-06-11T23:13:39.337" v="245"/>
        <pc:sldMkLst>
          <pc:docMk/>
          <pc:sldMk cId="2433645359" sldId="10831"/>
        </pc:sldMkLst>
        <pc:spChg chg="mod">
          <ac:chgData name="Piran Tata" userId="97a14fad-de8a-48a3-b4d4-f4edf85e2d10" providerId="ADAL" clId="{47FDF582-D42C-4B90-9755-1095A4BAAE07}" dt="2024-06-11T23:12:14.817" v="233" actId="20577"/>
          <ac:spMkLst>
            <pc:docMk/>
            <pc:sldMk cId="2433645359" sldId="10831"/>
            <ac:spMk id="9" creationId="{AB1D21A5-8201-5742-BF8F-0DE473B8BB64}"/>
          </ac:spMkLst>
        </pc:spChg>
        <pc:spChg chg="mod">
          <ac:chgData name="Piran Tata" userId="97a14fad-de8a-48a3-b4d4-f4edf85e2d10" providerId="ADAL" clId="{47FDF582-D42C-4B90-9755-1095A4BAAE07}" dt="2024-06-11T23:12:36.468" v="239" actId="20577"/>
          <ac:spMkLst>
            <pc:docMk/>
            <pc:sldMk cId="2433645359" sldId="10831"/>
            <ac:spMk id="10" creationId="{D954EAD0-4C33-A642-8F1D-BB409D027DB1}"/>
          </ac:spMkLst>
        </pc:spChg>
        <pc:spChg chg="mod">
          <ac:chgData name="Piran Tata" userId="97a14fad-de8a-48a3-b4d4-f4edf85e2d10" providerId="ADAL" clId="{47FDF582-D42C-4B90-9755-1095A4BAAE07}" dt="2024-06-11T23:13:39.337" v="245"/>
          <ac:spMkLst>
            <pc:docMk/>
            <pc:sldMk cId="2433645359" sldId="10831"/>
            <ac:spMk id="12" creationId="{AF22E557-A2F3-D448-8F56-09002FF18B0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7/1/2024 10:53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7/1/2024 10:53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66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17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53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40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15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1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99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4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51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33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66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95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43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16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21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20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9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0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53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03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71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1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4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6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AFD6FAE-B215-4CF5-A1C7-AE7803BB4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25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Segoe UI Regular 10/12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  <p:sldLayoutId id="2147484574" r:id="rId32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apr.io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diagrid.io/blog/dapr-as-a-10x-platform" TargetMode="External"/><Relationship Id="rId4" Type="http://schemas.openxmlformats.org/officeDocument/2006/relationships/hyperlink" Target="https://docs.dapr.io/reference/components-reference/supported-state-stores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CB59B-EF9E-4E47-BF33-B8075EB6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Distributed applications with</a:t>
            </a:r>
            <a:br>
              <a:rPr lang="en-GB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04294-793E-FB49-A26A-F2ADFBA940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338" y="4436713"/>
            <a:ext cx="5521944" cy="646331"/>
          </a:xfrm>
        </p:spPr>
        <p:txBody>
          <a:bodyPr/>
          <a:lstStyle/>
          <a:p>
            <a:r>
              <a:rPr lang="en-US" dirty="0"/>
              <a:t>Piran Tata</a:t>
            </a:r>
          </a:p>
          <a:p>
            <a:r>
              <a:rPr lang="en-US" sz="1200" dirty="0"/>
              <a:t>Senior Consultant – Modern Apps</a:t>
            </a:r>
          </a:p>
        </p:txBody>
      </p:sp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C8A427-9A2A-5805-58CE-F68CE1643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941" y="2928123"/>
            <a:ext cx="992619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6496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7E12764-85A1-866B-EB08-4BB36FA10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278" y="512562"/>
            <a:ext cx="5972795" cy="353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9522803-7AAF-6843-A0DA-910E49B1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 err="1"/>
              <a:t>Dapr</a:t>
            </a:r>
            <a:r>
              <a:rPr lang="en-US" dirty="0"/>
              <a:t> - Application concepts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1D21A5-8201-5742-BF8F-0DE473B8B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61079"/>
            <a:ext cx="11533187" cy="307777"/>
          </a:xfrm>
        </p:spPr>
        <p:txBody>
          <a:bodyPr/>
          <a:lstStyle/>
          <a:p>
            <a:r>
              <a:rPr lang="en-GB" dirty="0"/>
              <a:t>Components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54EAD0-4C33-A642-8F1D-BB409D027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644" y="3075739"/>
            <a:ext cx="8003482" cy="220510"/>
          </a:xfrm>
        </p:spPr>
        <p:txBody>
          <a:bodyPr/>
          <a:lstStyle/>
          <a:p>
            <a:r>
              <a:rPr lang="en-GB" dirty="0"/>
              <a:t>Components are modular pieces of functionality that are in turn used by a </a:t>
            </a:r>
            <a:r>
              <a:rPr lang="en-GB" dirty="0" err="1"/>
              <a:t>Dapr</a:t>
            </a:r>
            <a:r>
              <a:rPr lang="en-GB" dirty="0"/>
              <a:t> building block API.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22E557-A2F3-D448-8F56-09002FF18B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3276" y="3323870"/>
            <a:ext cx="7606407" cy="24913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Components deliver the required functionality by using a backing component platform technology.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building block API can use any combination of components.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GB" dirty="0"/>
              <a:t>Example: the actors and the state management building block API’s both use state-store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 time configuration via YAML.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Built in and Pluggable components (Define your own).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Large library of Public Components – Can contribute your 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0476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60995C5-A708-02F4-1CF9-A0DA16253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613" y="3418181"/>
            <a:ext cx="5760945" cy="32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9522803-7AAF-6843-A0DA-910E49B1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 err="1"/>
              <a:t>Dapr</a:t>
            </a:r>
            <a:r>
              <a:rPr lang="en-US" dirty="0"/>
              <a:t> - Application concepts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1D21A5-8201-5742-BF8F-0DE473B8B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61079"/>
            <a:ext cx="11533187" cy="307777"/>
          </a:xfrm>
        </p:spPr>
        <p:txBody>
          <a:bodyPr/>
          <a:lstStyle/>
          <a:p>
            <a:r>
              <a:rPr lang="en-GB" dirty="0" err="1"/>
              <a:t>Dapr</a:t>
            </a:r>
            <a:r>
              <a:rPr lang="en-GB" dirty="0"/>
              <a:t> Control Plane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54EAD0-4C33-A642-8F1D-BB409D027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643" y="3075739"/>
            <a:ext cx="11533187" cy="220510"/>
          </a:xfrm>
        </p:spPr>
        <p:txBody>
          <a:bodyPr/>
          <a:lstStyle/>
          <a:p>
            <a:r>
              <a:rPr lang="en-GB" dirty="0"/>
              <a:t>A collection of services that are part of a </a:t>
            </a:r>
            <a:r>
              <a:rPr lang="en-GB" dirty="0" err="1"/>
              <a:t>Dapr</a:t>
            </a:r>
            <a:r>
              <a:rPr lang="en-GB" dirty="0"/>
              <a:t> installation on a hosting platform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22E557-A2F3-D448-8F56-09002FF18B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3278" y="3323870"/>
            <a:ext cx="6327066" cy="9107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Allows </a:t>
            </a:r>
            <a:r>
              <a:rPr lang="en-GB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Dapr</a:t>
            </a: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-enabled applications to run on the platform and handles </a:t>
            </a:r>
            <a:r>
              <a:rPr lang="en-GB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Dapr</a:t>
            </a: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capabilities such as actor placement, </a:t>
            </a:r>
            <a:r>
              <a:rPr lang="en-GB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Dapr</a:t>
            </a: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sidecar injection, or certificate issuance/rollover.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5853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Part 1:</a:t>
            </a:r>
            <a:br>
              <a:rPr lang="en-US" dirty="0"/>
            </a:br>
            <a:r>
              <a:rPr lang="en-US" dirty="0" err="1"/>
              <a:t>Dapr</a:t>
            </a:r>
            <a:r>
              <a:rPr lang="en-US" dirty="0"/>
              <a:t> Publish and subscribe</a:t>
            </a:r>
          </a:p>
        </p:txBody>
      </p:sp>
    </p:spTree>
    <p:extLst>
      <p:ext uri="{BB962C8B-B14F-4D97-AF65-F5344CB8AC3E}">
        <p14:creationId xmlns:p14="http://schemas.microsoft.com/office/powerpoint/2010/main" val="152931218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Dapr</a:t>
            </a:r>
            <a:r>
              <a:rPr lang="en-US" dirty="0"/>
              <a:t> Publish and subscribe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60860"/>
            <a:ext cx="9847490" cy="3908762"/>
          </a:xfrm>
        </p:spPr>
        <p:txBody>
          <a:bodyPr/>
          <a:lstStyle/>
          <a:p>
            <a:r>
              <a:rPr lang="en-US" dirty="0"/>
              <a:t>Demonstrate the </a:t>
            </a:r>
            <a:r>
              <a:rPr lang="en-US" dirty="0" err="1"/>
              <a:t>Dapr</a:t>
            </a:r>
            <a:r>
              <a:rPr lang="en-US" dirty="0"/>
              <a:t> </a:t>
            </a:r>
            <a:r>
              <a:rPr lang="en-GB" i="1" dirty="0"/>
              <a:t>pub/sub</a:t>
            </a:r>
            <a:r>
              <a:rPr lang="en-GB" dirty="0"/>
              <a:t> API </a:t>
            </a:r>
            <a:r>
              <a:rPr lang="en-GB" i="1" dirty="0"/>
              <a:t>building block.</a:t>
            </a:r>
          </a:p>
          <a:p>
            <a:endParaRPr lang="en-GB" i="1" dirty="0"/>
          </a:p>
          <a:p>
            <a:r>
              <a:rPr lang="en-GB" dirty="0"/>
              <a:t>Hosted via Azure Container Apps</a:t>
            </a:r>
            <a:endParaRPr lang="en-US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GB" dirty="0"/>
              <a:t>First class support for integrating with </a:t>
            </a:r>
            <a:r>
              <a:rPr lang="en-GB" dirty="0" err="1"/>
              <a:t>Dapr</a:t>
            </a:r>
            <a:r>
              <a:rPr lang="en-GB" dirty="0"/>
              <a:t>: Component + Sidecar registrations etc, as part of the deployment.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GB" dirty="0"/>
              <a:t>Configuring a “</a:t>
            </a:r>
            <a:r>
              <a:rPr lang="en-GB" dirty="0" err="1"/>
              <a:t>Dapr</a:t>
            </a:r>
            <a:r>
              <a:rPr lang="en-GB" dirty="0"/>
              <a:t> Sidecar” on your container app, creates a secondary process alongside your application code, that simplifies application intercommunication with the </a:t>
            </a:r>
            <a:r>
              <a:rPr lang="en-GB" dirty="0" err="1"/>
              <a:t>Dapr</a:t>
            </a:r>
            <a:r>
              <a:rPr lang="en-GB" dirty="0"/>
              <a:t> runtime via HTTP or </a:t>
            </a:r>
            <a:r>
              <a:rPr lang="en-GB" dirty="0" err="1"/>
              <a:t>gRPC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Demo – Simple Chat Application, using Publish-Subscribe semantics</a:t>
            </a:r>
            <a:endParaRPr lang="en-US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Client application posts messages via </a:t>
            </a:r>
            <a:r>
              <a:rPr lang="en-US" dirty="0" err="1"/>
              <a:t>Dapr</a:t>
            </a:r>
            <a:r>
              <a:rPr lang="en-US" dirty="0"/>
              <a:t> Sidecar (Client): </a:t>
            </a:r>
            <a:r>
              <a:rPr lang="en-US" i="1" dirty="0">
                <a:solidFill>
                  <a:schemeClr val="tx1"/>
                </a:solidFill>
              </a:rPr>
              <a:t>POST /dapr.proto.runtime.v1.Dapr/</a:t>
            </a:r>
            <a:r>
              <a:rPr lang="en-US" i="1" dirty="0" err="1">
                <a:solidFill>
                  <a:schemeClr val="tx1"/>
                </a:solidFill>
              </a:rPr>
              <a:t>PublishEvent</a:t>
            </a:r>
            <a:endParaRPr lang="en-US" dirty="0">
              <a:solidFill>
                <a:schemeClr val="tx1"/>
              </a:solidFill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Server application endpoint notified of incoming chat message by </a:t>
            </a:r>
            <a:r>
              <a:rPr lang="en-US" dirty="0" err="1"/>
              <a:t>Dapr</a:t>
            </a:r>
            <a:r>
              <a:rPr lang="en-US" dirty="0"/>
              <a:t> Sidecar (Server).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dapr</a:t>
            </a:r>
            <a:r>
              <a:rPr lang="en-US" dirty="0"/>
              <a:t> “</a:t>
            </a:r>
            <a:r>
              <a:rPr lang="en-US" i="1" dirty="0" err="1">
                <a:solidFill>
                  <a:schemeClr val="tx1"/>
                </a:solidFill>
              </a:rPr>
              <a:t>pubsub</a:t>
            </a:r>
            <a:r>
              <a:rPr lang="en-US" i="1" dirty="0"/>
              <a:t>”</a:t>
            </a:r>
            <a:r>
              <a:rPr lang="en-US" dirty="0"/>
              <a:t> Component is configured to interact with an Azure Service Bus Topic: </a:t>
            </a:r>
            <a:r>
              <a:rPr lang="en-US" i="1" dirty="0" err="1">
                <a:solidFill>
                  <a:schemeClr val="tx1"/>
                </a:solidFill>
              </a:rPr>
              <a:t>pubsub.azure.servicebus</a:t>
            </a:r>
            <a:endParaRPr lang="en-US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All application code is unaware that the pub/sub functionality is being fulfilled by an Azure Service Bus Topic.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0658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A162603-798C-85AD-6616-2274C11B7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01" y="576232"/>
            <a:ext cx="8405086" cy="584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7294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Dapr</a:t>
            </a:r>
            <a:r>
              <a:rPr lang="en-US" dirty="0"/>
              <a:t> Publish and subscribe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60860"/>
            <a:ext cx="9572625" cy="30777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Demo</a:t>
            </a:r>
            <a:r>
              <a:rPr lang="en-GB" i="1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90356998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Part 2:</a:t>
            </a:r>
            <a:br>
              <a:rPr lang="en-US" dirty="0"/>
            </a:br>
            <a:r>
              <a:rPr lang="en-US" dirty="0"/>
              <a:t>Actors in </a:t>
            </a:r>
            <a:r>
              <a:rPr lang="en-US" dirty="0" err="1"/>
              <a:t>Dapr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9438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Demo – Actors in </a:t>
            </a:r>
            <a:r>
              <a:rPr lang="en-US" dirty="0" err="1"/>
              <a:t>Dapr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60860"/>
            <a:ext cx="9572625" cy="3108543"/>
          </a:xfrm>
        </p:spPr>
        <p:txBody>
          <a:bodyPr/>
          <a:lstStyle/>
          <a:p>
            <a:r>
              <a:rPr lang="en-US" dirty="0"/>
              <a:t>Demonstrate the </a:t>
            </a:r>
            <a:r>
              <a:rPr lang="en-US" dirty="0" err="1"/>
              <a:t>Dapr</a:t>
            </a:r>
            <a:r>
              <a:rPr lang="en-US" dirty="0"/>
              <a:t> </a:t>
            </a:r>
            <a:r>
              <a:rPr lang="en-GB" i="1" dirty="0"/>
              <a:t>Actor</a:t>
            </a:r>
            <a:r>
              <a:rPr lang="en-GB" dirty="0"/>
              <a:t> API </a:t>
            </a:r>
            <a:r>
              <a:rPr lang="en-GB" i="1" dirty="0"/>
              <a:t>building block.</a:t>
            </a:r>
          </a:p>
          <a:p>
            <a:pPr marL="0" indent="0">
              <a:buNone/>
            </a:pPr>
            <a:endParaRPr lang="en-GB" i="1" dirty="0"/>
          </a:p>
          <a:p>
            <a:pPr marL="8001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Dapr</a:t>
            </a:r>
            <a:r>
              <a:rPr lang="en-GB" dirty="0"/>
              <a:t> includes a runtime that specifically implements the Virtual Actor pattern.</a:t>
            </a:r>
          </a:p>
          <a:p>
            <a:pPr marL="8001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Code is written in a self-contained unit (called an </a:t>
            </a:r>
            <a:r>
              <a:rPr lang="en-GB" i="1" dirty="0"/>
              <a:t>Actor</a:t>
            </a:r>
            <a:r>
              <a:rPr lang="en-GB" dirty="0"/>
              <a:t>) that receives messages and processes them “</a:t>
            </a:r>
            <a:r>
              <a:rPr lang="en-GB" i="1" dirty="0"/>
              <a:t>one-at-a-time”</a:t>
            </a:r>
            <a:r>
              <a:rPr lang="en-GB" dirty="0"/>
              <a:t>, without any kind of concurrency or threading.</a:t>
            </a:r>
          </a:p>
          <a:p>
            <a:pPr marL="8001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Every actor is defined as an instance of an actor “type” (identical to the way an object is an instance of a class).</a:t>
            </a:r>
          </a:p>
          <a:p>
            <a:pPr marL="8001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Every actor instance is uniquely identified by an “Actor ID”.</a:t>
            </a:r>
          </a:p>
          <a:p>
            <a:pPr marL="8001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Actors of the same “type” can be distributed on various nodes across a cluster.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2034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Demo – Actors in </a:t>
            </a:r>
            <a:r>
              <a:rPr lang="en-US" dirty="0" err="1"/>
              <a:t>Dapr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7" y="1960860"/>
            <a:ext cx="11348255" cy="3847207"/>
          </a:xfrm>
        </p:spPr>
        <p:txBody>
          <a:bodyPr/>
          <a:lstStyle/>
          <a:p>
            <a:r>
              <a:rPr lang="en-GB" dirty="0"/>
              <a:t>Demo – Bank Account Actor that can process Transactions</a:t>
            </a:r>
          </a:p>
          <a:p>
            <a:pPr marL="0" indent="0">
              <a:buNone/>
            </a:pPr>
            <a:endParaRPr lang="en-US" dirty="0"/>
          </a:p>
          <a:p>
            <a:pPr marL="8001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Dapr</a:t>
            </a:r>
            <a:r>
              <a:rPr lang="en-US" dirty="0"/>
              <a:t> “</a:t>
            </a:r>
            <a:r>
              <a:rPr lang="en-US" i="1" dirty="0">
                <a:solidFill>
                  <a:schemeClr val="tx1"/>
                </a:solidFill>
              </a:rPr>
              <a:t>state</a:t>
            </a:r>
            <a:r>
              <a:rPr lang="en-US" i="1" dirty="0"/>
              <a:t>”</a:t>
            </a:r>
            <a:r>
              <a:rPr lang="en-US" dirty="0"/>
              <a:t> Component used to persist Actor-State in Azure Cosmos DB: </a:t>
            </a:r>
            <a:r>
              <a:rPr lang="en-US" i="1" dirty="0" err="1">
                <a:solidFill>
                  <a:schemeClr val="tx1"/>
                </a:solidFill>
              </a:rPr>
              <a:t>state.azure.cosmosdb</a:t>
            </a:r>
            <a:endParaRPr lang="en-US" i="1" dirty="0">
              <a:solidFill>
                <a:schemeClr val="tx1"/>
              </a:solidFill>
            </a:endParaRPr>
          </a:p>
          <a:p>
            <a:pPr marL="8001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Server application registered to host instances of a “</a:t>
            </a:r>
            <a:r>
              <a:rPr lang="en-US" i="1" dirty="0" err="1">
                <a:solidFill>
                  <a:schemeClr val="tx1"/>
                </a:solidFill>
              </a:rPr>
              <a:t>BankAccountActor</a:t>
            </a:r>
            <a:r>
              <a:rPr lang="en-US" dirty="0"/>
              <a:t>” actor type.</a:t>
            </a:r>
          </a:p>
          <a:p>
            <a:pPr marL="8001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Client application (using a </a:t>
            </a:r>
            <a:r>
              <a:rPr lang="en-US" dirty="0" err="1"/>
              <a:t>Dapr</a:t>
            </a:r>
            <a:r>
              <a:rPr lang="en-US" dirty="0"/>
              <a:t> “actor proxy”), will post transaction messages to an instance of a “</a:t>
            </a:r>
            <a:r>
              <a:rPr lang="en-US" i="1" dirty="0" err="1">
                <a:solidFill>
                  <a:schemeClr val="tx1"/>
                </a:solidFill>
              </a:rPr>
              <a:t>BankAccountActor</a:t>
            </a:r>
            <a:r>
              <a:rPr lang="en-US" dirty="0"/>
              <a:t>” actor : </a:t>
            </a:r>
            <a:r>
              <a:rPr lang="en-GB" i="1" dirty="0">
                <a:solidFill>
                  <a:schemeClr val="tx1"/>
                </a:solidFill>
              </a:rPr>
              <a:t>PUT /v1.0/actors/</a:t>
            </a:r>
            <a:r>
              <a:rPr lang="en-GB" i="1" dirty="0" err="1">
                <a:solidFill>
                  <a:schemeClr val="tx1"/>
                </a:solidFill>
              </a:rPr>
              <a:t>BankAccountActor</a:t>
            </a:r>
            <a:r>
              <a:rPr lang="en-GB" i="1" dirty="0">
                <a:solidFill>
                  <a:schemeClr val="tx1"/>
                </a:solidFill>
              </a:rPr>
              <a:t>/BA123/method/</a:t>
            </a:r>
            <a:r>
              <a:rPr lang="en-GB" i="1" dirty="0" err="1">
                <a:solidFill>
                  <a:schemeClr val="tx1"/>
                </a:solidFill>
              </a:rPr>
              <a:t>AddTransactionAsync</a:t>
            </a:r>
            <a:endParaRPr lang="en-US" dirty="0">
              <a:solidFill>
                <a:schemeClr val="tx1"/>
              </a:solidFill>
            </a:endParaRPr>
          </a:p>
          <a:p>
            <a:pPr marL="8001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Dapr</a:t>
            </a:r>
            <a:r>
              <a:rPr lang="en-US" dirty="0"/>
              <a:t> (via server sidecar) invokes a </a:t>
            </a:r>
            <a:r>
              <a:rPr lang="en-US" i="1" dirty="0" err="1">
                <a:solidFill>
                  <a:schemeClr val="tx1"/>
                </a:solidFill>
              </a:rPr>
              <a:t>BankAccountActor</a:t>
            </a:r>
            <a:r>
              <a:rPr lang="en-US" dirty="0"/>
              <a:t> instance on the </a:t>
            </a:r>
            <a:r>
              <a:rPr lang="en-US"/>
              <a:t>Server application </a:t>
            </a:r>
            <a:r>
              <a:rPr lang="en-US" dirty="0"/>
              <a:t>(with an Actor ID </a:t>
            </a:r>
            <a:r>
              <a:rPr lang="en-GB" i="1" dirty="0">
                <a:solidFill>
                  <a:schemeClr val="tx1"/>
                </a:solidFill>
              </a:rPr>
              <a:t>BA123</a:t>
            </a:r>
            <a:r>
              <a:rPr lang="en-US" dirty="0"/>
              <a:t>). </a:t>
            </a:r>
          </a:p>
          <a:p>
            <a:pPr marL="8001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actor implementation logic, stores the transaction to the “</a:t>
            </a:r>
            <a:r>
              <a:rPr lang="en-US" i="1" dirty="0"/>
              <a:t>actor state</a:t>
            </a:r>
            <a:r>
              <a:rPr lang="en-US" dirty="0"/>
              <a:t>” (representing the ledger): </a:t>
            </a:r>
            <a:r>
              <a:rPr lang="en-GB" i="1" dirty="0">
                <a:solidFill>
                  <a:schemeClr val="tx1"/>
                </a:solidFill>
              </a:rPr>
              <a:t>PUT /v1.0/actors/</a:t>
            </a:r>
            <a:r>
              <a:rPr lang="en-GB" i="1" dirty="0" err="1">
                <a:solidFill>
                  <a:schemeClr val="tx1"/>
                </a:solidFill>
              </a:rPr>
              <a:t>BankAccountActor</a:t>
            </a:r>
            <a:r>
              <a:rPr lang="en-GB" i="1" dirty="0">
                <a:solidFill>
                  <a:schemeClr val="tx1"/>
                </a:solidFill>
              </a:rPr>
              <a:t>/BA123/state</a:t>
            </a:r>
            <a:endParaRPr lang="en-US" i="1" dirty="0">
              <a:solidFill>
                <a:schemeClr val="tx1"/>
              </a:solidFill>
            </a:endParaRPr>
          </a:p>
          <a:p>
            <a:pPr marL="8001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An actor Timer used to periodically process “pending” transactions. </a:t>
            </a:r>
          </a:p>
          <a:p>
            <a:pPr marL="8001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All application code is unaware that Azure Cosmos DB is being used to store Actor State.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89707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6797288-CAE1-FAC8-A06F-2D0DFE310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99" y="826587"/>
            <a:ext cx="9317659" cy="534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2260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522803-7AAF-6843-A0DA-910E49B1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1D21A5-8201-5742-BF8F-0DE473B8B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61079"/>
            <a:ext cx="11533187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54EAD0-4C33-A642-8F1D-BB409D027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643" y="3075739"/>
            <a:ext cx="11533187" cy="2205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22E557-A2F3-D448-8F56-09002FF18B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3276" y="5378182"/>
            <a:ext cx="11533187" cy="4446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F2F2F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Provision a world-leading supercomputer dedicated to weather and climate.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F2F2F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Will be in the top 25 supercomputers in the world - twice as powerful as any other in the UK.</a:t>
            </a:r>
            <a:endParaRPr lang="en-US" sz="1400" dirty="0">
              <a:solidFill>
                <a:srgbClr val="2F2F2F"/>
              </a:solidFill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CD06FA0-FC96-0C45-A416-08487D7CFB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DA53F7-AC97-6F48-AD19-A0021AC854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3A4207-F551-9704-40AC-4AF232E6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46" y="2583927"/>
            <a:ext cx="1829468" cy="1297685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8AAEA9A5-DD23-4F78-2748-CBBE4366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94" y="167395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534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Demo – Actors in </a:t>
            </a:r>
            <a:r>
              <a:rPr lang="en-US" dirty="0" err="1"/>
              <a:t>Dapr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60860"/>
            <a:ext cx="9572625" cy="30777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Demo</a:t>
            </a:r>
            <a:r>
              <a:rPr lang="en-GB" i="1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422768610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would </a:t>
            </a:r>
            <a:r>
              <a:rPr lang="en-US" dirty="0" err="1"/>
              <a:t>Dapr</a:t>
            </a:r>
            <a:r>
              <a:rPr lang="en-US" dirty="0"/>
              <a:t> fit into your project/technical roadmap?</a:t>
            </a:r>
          </a:p>
        </p:txBody>
      </p:sp>
    </p:spTree>
    <p:extLst>
      <p:ext uri="{BB962C8B-B14F-4D97-AF65-F5344CB8AC3E}">
        <p14:creationId xmlns:p14="http://schemas.microsoft.com/office/powerpoint/2010/main" val="421456247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820738"/>
          </a:xfrm>
        </p:spPr>
        <p:txBody>
          <a:bodyPr/>
          <a:lstStyle/>
          <a:p>
            <a:r>
              <a:rPr lang="en-US" dirty="0" err="1"/>
              <a:t>Dapr</a:t>
            </a:r>
            <a:r>
              <a:rPr lang="en-US" dirty="0"/>
              <a:t> – The case for using </a:t>
            </a:r>
            <a:r>
              <a:rPr lang="en-US" dirty="0" err="1"/>
              <a:t>Dapr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796849"/>
            <a:ext cx="9572625" cy="43088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Proven Industry Adoption:</a:t>
            </a:r>
          </a:p>
          <a:p>
            <a:r>
              <a:rPr lang="en-US" dirty="0"/>
              <a:t>Used to build real-time recommendations engine, IoT, Banking </a:t>
            </a:r>
            <a:r>
              <a:rPr lang="en-US" dirty="0">
                <a:hlinkClick r:id="rId3"/>
              </a:rPr>
              <a:t>https://dapr.io/</a:t>
            </a:r>
            <a:endParaRPr lang="en-US" dirty="0"/>
          </a:p>
          <a:p>
            <a:r>
              <a:rPr lang="en-US" dirty="0"/>
              <a:t>Microsoft ISD+ Met Office Supercomputer – </a:t>
            </a:r>
            <a:r>
              <a:rPr lang="en-US" dirty="0" err="1"/>
              <a:t>Dapr</a:t>
            </a:r>
            <a:r>
              <a:rPr lang="en-US" dirty="0"/>
              <a:t> Actor framework is central to the development of all File-System workflows.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Rich third-party </a:t>
            </a:r>
            <a:r>
              <a:rPr lang="en-US" dirty="0" err="1"/>
              <a:t>Dapr</a:t>
            </a:r>
            <a:r>
              <a:rPr lang="en-US" dirty="0"/>
              <a:t> component support for various Azure services: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https://docs.dapr.io/reference/components-reference/supported-state-stores/</a:t>
            </a:r>
            <a:r>
              <a:rPr lang="en-US" dirty="0"/>
              <a:t> </a:t>
            </a:r>
          </a:p>
          <a:p>
            <a:r>
              <a:rPr lang="en-US" dirty="0"/>
              <a:t>Platform-agnostic integration using the </a:t>
            </a:r>
            <a:r>
              <a:rPr lang="en-US" dirty="0" err="1"/>
              <a:t>Dapr</a:t>
            </a:r>
            <a:r>
              <a:rPr lang="en-US" dirty="0"/>
              <a:t> framework.</a:t>
            </a:r>
          </a:p>
          <a:p>
            <a:r>
              <a:rPr lang="en-US" dirty="0"/>
              <a:t>Tech roadmap for onboarding an existing Application Surface onto Azure – Potential to mix with other existing cloud providers?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Benefits for Application Development:</a:t>
            </a:r>
          </a:p>
          <a:p>
            <a:r>
              <a:rPr lang="en-US" dirty="0"/>
              <a:t>Building Block API’s, Security, Observability, Resiliency etc.</a:t>
            </a:r>
          </a:p>
          <a:p>
            <a:r>
              <a:rPr lang="en-US" dirty="0">
                <a:hlinkClick r:id="rId5"/>
              </a:rPr>
              <a:t>https://www.diagrid.io/blog/dapr-as-a-10x-platform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570726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820738"/>
          </a:xfrm>
        </p:spPr>
        <p:txBody>
          <a:bodyPr/>
          <a:lstStyle/>
          <a:p>
            <a:r>
              <a:rPr lang="en-US" dirty="0" err="1"/>
              <a:t>Dapr</a:t>
            </a:r>
            <a:r>
              <a:rPr lang="en-US" dirty="0"/>
              <a:t> – Honest view of draw-backs from experience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796849"/>
            <a:ext cx="9572625" cy="375487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Learning Curve required – </a:t>
            </a:r>
            <a:r>
              <a:rPr lang="en-US" dirty="0" err="1"/>
              <a:t>Dapr</a:t>
            </a:r>
            <a:r>
              <a:rPr lang="en-US" dirty="0"/>
              <a:t> paradigms (Sidecar, components </a:t>
            </a:r>
            <a:r>
              <a:rPr lang="en-US" dirty="0" err="1"/>
              <a:t>etc</a:t>
            </a:r>
            <a:r>
              <a:rPr lang="en-US" dirty="0"/>
              <a:t>). Documentation “can” be a little lacking.</a:t>
            </a:r>
          </a:p>
          <a:p>
            <a:pPr>
              <a:spcAft>
                <a:spcPts val="1200"/>
              </a:spcAft>
            </a:pPr>
            <a:r>
              <a:rPr lang="en-US" dirty="0"/>
              <a:t>Can add complexity to the LED testing effort.</a:t>
            </a:r>
          </a:p>
          <a:p>
            <a:pPr>
              <a:spcAft>
                <a:spcPts val="1200"/>
              </a:spcAft>
            </a:pPr>
            <a:r>
              <a:rPr lang="en-US" dirty="0"/>
              <a:t>Some Building-Blocks/Components are still in Beta phase – Workflows (BYO).</a:t>
            </a:r>
          </a:p>
          <a:p>
            <a:pPr>
              <a:spcAft>
                <a:spcPts val="1200"/>
              </a:spcAft>
            </a:pPr>
            <a:r>
              <a:rPr lang="en-US" dirty="0"/>
              <a:t>Component implementations can be opinionated e.g. Actor State keys/Reminders in Cosmos DB</a:t>
            </a:r>
          </a:p>
          <a:p>
            <a:pPr marL="7429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Requires pre-testing to gauge if the chosen component/building blocks meet NF requirements.</a:t>
            </a:r>
          </a:p>
          <a:p>
            <a:pPr>
              <a:spcAft>
                <a:spcPts val="1200"/>
              </a:spcAft>
            </a:pPr>
            <a:r>
              <a:rPr lang="en-US" dirty="0"/>
              <a:t>Only a subset of components are supported in Azure Container Apps – Tier1 VS Tier 2 components (Tier 2 less stable, less priority in critical security/regression scenarios).</a:t>
            </a:r>
          </a:p>
        </p:txBody>
      </p:sp>
    </p:spTree>
    <p:extLst>
      <p:ext uri="{BB962C8B-B14F-4D97-AF65-F5344CB8AC3E}">
        <p14:creationId xmlns:p14="http://schemas.microsoft.com/office/powerpoint/2010/main" val="408886583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Kudos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Code: https://github.com/pirahawk/az-isd-dapr-talk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566FA55-6532-D6AE-2C5E-ACB6B5193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782" y="253094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4448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6708-45E7-4161-A763-100683C0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1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Dapr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44867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522803-7AAF-6843-A0DA-910E49B1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Distributed Application Runtime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1D21A5-8201-5742-BF8F-0DE473B8B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61079"/>
            <a:ext cx="11533187" cy="615553"/>
          </a:xfrm>
        </p:spPr>
        <p:txBody>
          <a:bodyPr/>
          <a:lstStyle/>
          <a:p>
            <a:r>
              <a:rPr lang="en-GB" dirty="0" err="1"/>
              <a:t>Dapr</a:t>
            </a:r>
            <a:r>
              <a:rPr lang="en-GB" dirty="0"/>
              <a:t> was created as a portable, event-driven runtime, aiming for an easy developer experience when building resilient, stateful and stateless applications that run on the cloud.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54EAD0-4C33-A642-8F1D-BB409D027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22E557-A2F3-D448-8F56-09002FF18B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CD06FA0-FC96-0C45-A416-08487D7CFB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DA53F7-AC97-6F48-AD19-A0021AC854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12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522803-7AAF-6843-A0DA-910E49B1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Distributed Application Runtime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1D21A5-8201-5742-BF8F-0DE473B8B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61079"/>
            <a:ext cx="11533187" cy="615553"/>
          </a:xfrm>
        </p:spPr>
        <p:txBody>
          <a:bodyPr/>
          <a:lstStyle/>
          <a:p>
            <a:r>
              <a:rPr lang="en-GB" dirty="0" err="1"/>
              <a:t>Dapr</a:t>
            </a:r>
            <a:r>
              <a:rPr lang="en-GB" dirty="0"/>
              <a:t>, as a framework, codifies the best practices for building microservice applications into open, independent APIs called “</a:t>
            </a:r>
            <a:r>
              <a:rPr lang="en-GB" i="1" dirty="0"/>
              <a:t>Building Blocks</a:t>
            </a:r>
            <a:r>
              <a:rPr lang="en-GB" dirty="0"/>
              <a:t>”.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54EAD0-4C33-A642-8F1D-BB409D027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643" y="3075739"/>
            <a:ext cx="11533187" cy="220510"/>
          </a:xfrm>
        </p:spPr>
        <p:txBody>
          <a:bodyPr/>
          <a:lstStyle/>
          <a:p>
            <a:r>
              <a:rPr lang="en-US" dirty="0" err="1"/>
              <a:t>Dapr’s</a:t>
            </a:r>
            <a:r>
              <a:rPr lang="en-US" dirty="0"/>
              <a:t> Building Blocks will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22E557-A2F3-D448-8F56-09002FF18B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3276" y="3323870"/>
            <a:ext cx="11533187" cy="6754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Enable you to build applications using the language and framework of your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Are completely independent.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Have no limit to how many building blocks you use in </a:t>
            </a:r>
            <a:r>
              <a:rPr lang="en-GB"/>
              <a:t>your application.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CD06FA0-FC96-0C45-A416-08487D7CFB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DA53F7-AC97-6F48-AD19-A0021AC854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6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522803-7AAF-6843-A0DA-910E49B1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Distributed Application Runtime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1D21A5-8201-5742-BF8F-0DE473B8B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61079"/>
            <a:ext cx="11533187" cy="615553"/>
          </a:xfrm>
        </p:spPr>
        <p:txBody>
          <a:bodyPr/>
          <a:lstStyle/>
          <a:p>
            <a:r>
              <a:rPr lang="en-GB" dirty="0" err="1"/>
              <a:t>Dapr</a:t>
            </a:r>
            <a:r>
              <a:rPr lang="en-GB" dirty="0"/>
              <a:t>, as a framework, codifies the best practices for building microservice applications into open, independent APIs called “</a:t>
            </a:r>
            <a:r>
              <a:rPr lang="en-GB" i="1" dirty="0"/>
              <a:t>Building Blocks</a:t>
            </a:r>
            <a:r>
              <a:rPr lang="en-GB" dirty="0"/>
              <a:t>”.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CD06FA0-FC96-0C45-A416-08487D7CFB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DA53F7-AC97-6F48-AD19-A0021AC854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E3FDA-F521-5DCE-AFC8-840A7C7AE1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3DDCA-50E2-C988-5BDD-A6C497E97D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CDBE66-AAAE-1C48-B93C-EE3DC9925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4" y="2735954"/>
            <a:ext cx="9648989" cy="352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5546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522803-7AAF-6843-A0DA-910E49B1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Distributed Application Runtime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1D21A5-8201-5742-BF8F-0DE473B8B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61079"/>
            <a:ext cx="11533187" cy="307777"/>
          </a:xfrm>
        </p:spPr>
        <p:txBody>
          <a:bodyPr/>
          <a:lstStyle/>
          <a:p>
            <a:r>
              <a:rPr lang="en-GB" dirty="0" err="1"/>
              <a:t>Dapr</a:t>
            </a:r>
            <a:r>
              <a:rPr lang="en-GB" dirty="0"/>
              <a:t> is platform agnostic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54EAD0-4C33-A642-8F1D-BB409D027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643" y="3075739"/>
            <a:ext cx="11533187" cy="220510"/>
          </a:xfrm>
        </p:spPr>
        <p:txBody>
          <a:bodyPr/>
          <a:lstStyle/>
          <a:p>
            <a:r>
              <a:rPr lang="en-GB" dirty="0"/>
              <a:t>You can run </a:t>
            </a:r>
            <a:r>
              <a:rPr lang="en-GB" dirty="0" err="1"/>
              <a:t>Dapr</a:t>
            </a:r>
            <a:r>
              <a:rPr lang="en-GB" dirty="0"/>
              <a:t> applications: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22E557-A2F3-D448-8F56-09002FF18B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3276" y="3323870"/>
            <a:ext cx="11533187" cy="906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any Kubernetes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virtual or physical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other hosting environments that </a:t>
            </a:r>
            <a:r>
              <a:rPr lang="en-GB" dirty="0" err="1"/>
              <a:t>Dapr</a:t>
            </a:r>
            <a:r>
              <a:rPr lang="en-GB" dirty="0"/>
              <a:t> integrates with - Azure Container Apps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CD06FA0-FC96-0C45-A416-08487D7CFB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DA53F7-AC97-6F48-AD19-A0021AC854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53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main concepts of a </a:t>
            </a:r>
            <a:r>
              <a:rPr lang="en-US" dirty="0" err="1"/>
              <a:t>Dapr</a:t>
            </a:r>
            <a:r>
              <a:rPr lang="en-US" dirty="0"/>
              <a:t> Application?</a:t>
            </a:r>
          </a:p>
        </p:txBody>
      </p:sp>
    </p:spTree>
    <p:extLst>
      <p:ext uri="{BB962C8B-B14F-4D97-AF65-F5344CB8AC3E}">
        <p14:creationId xmlns:p14="http://schemas.microsoft.com/office/powerpoint/2010/main" val="36831765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522803-7AAF-6843-A0DA-910E49B1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 err="1"/>
              <a:t>Dapr</a:t>
            </a:r>
            <a:r>
              <a:rPr lang="en-US" dirty="0"/>
              <a:t> - Application concepts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1D21A5-8201-5742-BF8F-0DE473B8B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61079"/>
            <a:ext cx="11533187" cy="307777"/>
          </a:xfrm>
        </p:spPr>
        <p:txBody>
          <a:bodyPr/>
          <a:lstStyle/>
          <a:p>
            <a:r>
              <a:rPr lang="en-GB" dirty="0"/>
              <a:t>Sidecar architecture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54EAD0-4C33-A642-8F1D-BB409D027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643" y="3075739"/>
            <a:ext cx="11533187" cy="220510"/>
          </a:xfrm>
        </p:spPr>
        <p:txBody>
          <a:bodyPr/>
          <a:lstStyle/>
          <a:p>
            <a:r>
              <a:rPr lang="en-GB" dirty="0"/>
              <a:t>All </a:t>
            </a:r>
            <a:r>
              <a:rPr lang="en-GB" dirty="0" err="1"/>
              <a:t>Dapr</a:t>
            </a:r>
            <a:r>
              <a:rPr lang="en-GB" dirty="0"/>
              <a:t> building block APIs are hosted using a sidecar architecture: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22E557-A2F3-D448-8F56-09002FF18B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3276" y="3323870"/>
            <a:ext cx="6060537" cy="906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Sidecars run as either as a container or as a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Dapr</a:t>
            </a:r>
            <a:r>
              <a:rPr lang="en-GB" dirty="0"/>
              <a:t> runtime is injected into the sidecar.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Your application will invoke </a:t>
            </a:r>
            <a:r>
              <a:rPr lang="en-US" dirty="0" err="1"/>
              <a:t>Dapr</a:t>
            </a:r>
            <a:r>
              <a:rPr lang="en-US" dirty="0"/>
              <a:t> Building-Block API’s using HTTP or </a:t>
            </a:r>
            <a:r>
              <a:rPr lang="en-US" dirty="0" err="1"/>
              <a:t>gRPC</a:t>
            </a:r>
            <a:r>
              <a:rPr lang="en-US" dirty="0"/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15CB7D-8139-7B05-56B7-5A53010B2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698" y="2157368"/>
            <a:ext cx="5434483" cy="31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334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_PPT_Template_Aug2021.potx" id="{3C877D09-A027-4A54-90F8-D8E1B0BABAF3}" vid="{0DC0A601-2880-433D-8EDE-98C99C8D5565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_PPT_Template_Aug2021.potx" id="{3C877D09-A027-4A54-90F8-D8E1B0BABAF3}" vid="{C861FBA1-9D5C-446F-A000-EB20A8722F9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714CF6683E8041AFD1C5610185BCF7" ma:contentTypeVersion="10" ma:contentTypeDescription="Create a new document." ma:contentTypeScope="" ma:versionID="7104a475d326ed95f91e23864542b400">
  <xsd:schema xmlns:xsd="http://www.w3.org/2001/XMLSchema" xmlns:xs="http://www.w3.org/2001/XMLSchema" xmlns:p="http://schemas.microsoft.com/office/2006/metadata/properties" xmlns:ns1="http://schemas.microsoft.com/sharepoint/v3" xmlns:ns2="4724af67-6ca7-4004-8ba4-af13d9fc8dce" xmlns:ns3="7741d717-973a-4876-bbd8-8b1348132c55" targetNamespace="http://schemas.microsoft.com/office/2006/metadata/properties" ma:root="true" ma:fieldsID="a81e0fcb11375a0e94f931036aeffa0a" ns1:_="" ns2:_="" ns3:_="">
    <xsd:import namespace="http://schemas.microsoft.com/sharepoint/v3"/>
    <xsd:import namespace="4724af67-6ca7-4004-8ba4-af13d9fc8dce"/>
    <xsd:import namespace="7741d717-973a-4876-bbd8-8b1348132c5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1:_ip_UnifiedCompliancePolicyProperties" minOccurs="0"/>
                <xsd:element ref="ns1:_ip_UnifiedCompliancePolicyUIAc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24af67-6ca7-4004-8ba4-af13d9fc8d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1d717-973a-4876-bbd8-8b1348132c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AC6D06-543F-43F8-8369-7499BEFD9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724af67-6ca7-4004-8ba4-af13d9fc8dce"/>
    <ds:schemaRef ds:uri="7741d717-973a-4876-bbd8-8b1348132c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230e9df3-be65-4c73-a93b-d1236ebd677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647c833-fbf3-42d0-9d1a-fdc4c4d8b08f"/>
    <ds:schemaRef ds:uri="http://purl.org/dc/elements/1.1/"/>
    <ds:schemaRef ds:uri="http://schemas.microsoft.com/office/2006/metadata/properties"/>
    <ds:schemaRef ds:uri="http://schemas.microsoft.com/sharepoint/v3"/>
    <ds:schemaRef ds:uri="ebe725d4-5a61-4827-9af4-da8e7f768b9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 brand template</Template>
  <TotalTime>0</TotalTime>
  <Words>1244</Words>
  <Application>Microsoft Office PowerPoint</Application>
  <PresentationFormat>Custom</PresentationFormat>
  <Paragraphs>154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Consolas</vt:lpstr>
      <vt:lpstr>open sans</vt:lpstr>
      <vt:lpstr>Segoe UI</vt:lpstr>
      <vt:lpstr>Segoe UI Light</vt:lpstr>
      <vt:lpstr>Segoe UI Semibold</vt:lpstr>
      <vt:lpstr>Wingdings</vt:lpstr>
      <vt:lpstr>Azure 1</vt:lpstr>
      <vt:lpstr>Azure 2</vt:lpstr>
      <vt:lpstr>Building Distributed applications with </vt:lpstr>
      <vt:lpstr>PowerPoint Presentation</vt:lpstr>
      <vt:lpstr>What is Dapr?</vt:lpstr>
      <vt:lpstr>Distributed Application Runtime</vt:lpstr>
      <vt:lpstr>Distributed Application Runtime</vt:lpstr>
      <vt:lpstr>Distributed Application Runtime</vt:lpstr>
      <vt:lpstr>Distributed Application Runtime</vt:lpstr>
      <vt:lpstr>What are the main concepts of a Dapr Application?</vt:lpstr>
      <vt:lpstr>Dapr - Application concepts</vt:lpstr>
      <vt:lpstr>Dapr - Application concepts</vt:lpstr>
      <vt:lpstr>Dapr - Application concepts</vt:lpstr>
      <vt:lpstr>Demo – Part 1: Dapr Publish and subscribe</vt:lpstr>
      <vt:lpstr>Demo – Dapr Publish and subscribe</vt:lpstr>
      <vt:lpstr>PowerPoint Presentation</vt:lpstr>
      <vt:lpstr>Demo – Dapr Publish and subscribe</vt:lpstr>
      <vt:lpstr>Demo – Part 2: Actors in Dapr</vt:lpstr>
      <vt:lpstr>Demo – Actors in Dapr</vt:lpstr>
      <vt:lpstr>Demo – Actors in Dapr</vt:lpstr>
      <vt:lpstr>PowerPoint Presentation</vt:lpstr>
      <vt:lpstr>Demo – Actors in Dapr</vt:lpstr>
      <vt:lpstr>Where would Dapr fit into your project/technical roadmap?</vt:lpstr>
      <vt:lpstr>Dapr – The case for using Dapr </vt:lpstr>
      <vt:lpstr>Dapr – Honest view of draw-backs from experience </vt:lpstr>
      <vt:lpstr>Kudos  Code: https://github.com/pirahawk/az-isd-dapr-talk</vt:lpstr>
      <vt:lpstr>Thank you.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Azure PowerPoint template</dc:subject>
  <dc:creator>Piran Tata</dc:creator>
  <cp:keywords/>
  <dc:description>Template: Ariel Butz; ZUM Communications
Formatting: 
Audience Type:</dc:description>
  <cp:lastModifiedBy>Piran Tata</cp:lastModifiedBy>
  <cp:revision>1</cp:revision>
  <dcterms:created xsi:type="dcterms:W3CDTF">2024-06-11T22:19:21Z</dcterms:created>
  <dcterms:modified xsi:type="dcterms:W3CDTF">2024-07-01T22:17:43Z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0x01010013714CF6683E8041AFD1C5610185BCF7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</Properties>
</file>