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8" r:id="rId3"/>
    <p:sldId id="257" r:id="rId4"/>
    <p:sldId id="259" r:id="rId5"/>
    <p:sldId id="260" r:id="rId6"/>
    <p:sldId id="289" r:id="rId8"/>
    <p:sldId id="261" r:id="rId9"/>
    <p:sldId id="268" r:id="rId10"/>
    <p:sldId id="300" r:id="rId11"/>
    <p:sldId id="284" r:id="rId12"/>
    <p:sldId id="278" r:id="rId13"/>
    <p:sldId id="288" r:id="rId14"/>
    <p:sldId id="273" r:id="rId15"/>
    <p:sldId id="274" r:id="rId16"/>
    <p:sldId id="275" r:id="rId17"/>
    <p:sldId id="276" r:id="rId18"/>
    <p:sldId id="301" r:id="rId19"/>
    <p:sldId id="302" r:id="rId20"/>
    <p:sldId id="267" r:id="rId2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p:scale>
          <a:sx n="100" d="100"/>
          <a:sy n="100" d="100"/>
        </p:scale>
        <p:origin x="-432" y="918"/>
      </p:cViewPr>
      <p:guideLst>
        <p:guide orient="horz" pos="2179"/>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
            <a:pPr lvl="0" eaLnBrk="1" hangingPunct="1"/>
            <a:endParaRPr lang="en-US" altLang="zh-CN" sz="1200" dirty="0">
              <a:ea typeface="SimSun" panose="02010600030101010101" pitchFamily="2" charset="-122"/>
            </a:endParaRP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
            <a:pPr lvl="0" algn="r" eaLnBrk="1" hangingPunct="1"/>
            <a:endParaRPr lang="en-US" altLang="zh-CN" sz="1200" dirty="0">
              <a:latin typeface="Calibri" panose="020F0502020204030204" pitchFamily="34" charset="0"/>
              <a:ea typeface="SimSun" panose="02010600030101010101" pitchFamily="2" charset="-122"/>
            </a:endParaRPr>
          </a:p>
        </p:txBody>
      </p:sp>
      <p:sp>
        <p:nvSpPr>
          <p:cNvPr id="19460" name="Slide Image Placeholder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5125" name="Notes Placeholder 4"/>
          <p:cNvSpPr>
            <a:spLocks noGrp="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
            <a:pPr lvl="0" eaLnBrk="1" hangingPunct="1"/>
            <a:endParaRPr lang="en-US" altLang="zh-CN" sz="1200" dirty="0">
              <a:ea typeface="SimSun" panose="02010600030101010101" pitchFamily="2" charset="-122"/>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en-US" altLang="zh-CN" sz="1200" dirty="0">
                <a:latin typeface="Calibri" panose="020F0502020204030204" pitchFamily="34" charset="0"/>
                <a:ea typeface="SimSun" panose="02010600030101010101" pitchFamily="2" charset="-122"/>
              </a:rPr>
            </a:fld>
            <a:endParaRPr lang="en-US" altLang="zh-CN" sz="1200" dirty="0">
              <a:latin typeface="Calibri" panose="020F0502020204030204" pitchFamily="34" charset="0"/>
              <a:ea typeface="SimSun"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Image Placeholder 1"/>
          <p:cNvSpPr>
            <a:spLocks noGrp="1" noRot="1" noTextEdit="1"/>
          </p:cNvSpPr>
          <p:nvPr>
            <p:ph type="sldImg"/>
          </p:nvPr>
        </p:nvSpPr>
        <p:spPr>
          <a:ln>
            <a:miter lim="800000"/>
          </a:ln>
        </p:spPr>
      </p:sp>
      <p:sp>
        <p:nvSpPr>
          <p:cNvPr id="20483" name="Text Placeholder 2"/>
          <p:cNvSpPr>
            <a:spLocks noGrp="1"/>
          </p:cNvSpPr>
          <p:nvPr>
            <p:ph type="body"/>
          </p:nvPr>
        </p:nvSpPr>
        <p:spPr/>
        <p:txBody>
          <a:bodyPr wrap="square" lIns="91440" tIns="45720" rIns="91440" bIns="45720" anchor="t"/>
          <a:p>
            <a:pPr lvl="0" eaLnBrk="1" hangingPunct="1"/>
            <a:endParaRPr lang="en-US" altLang="zh-CN" dirty="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white">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noProof="1" smtClean="0"/>
              <a:t>Click to edit Master title style</a:t>
            </a:r>
            <a:endParaRPr lang="en-US" noProof="1"/>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noProof="1" smtClean="0"/>
              <a:t>Click to edit Master subtitle style</a:t>
            </a:r>
            <a:endParaRPr lang="en-US" noProof="1"/>
          </a:p>
        </p:txBody>
      </p:sp>
      <p:sp>
        <p:nvSpPr>
          <p:cNvPr id="14" name="Date Placeholder 2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a:fld id="{9A0DB2DC-4C9A-4742-B13C-FB6460FD3503}" type="slidenum">
              <a:rPr lang="en-US" altLang="zh-CN" dirty="0">
                <a:solidFill>
                  <a:srgbClr val="D1EAEE"/>
                </a:solidFill>
                <a:ea typeface="SimSun" panose="02010600030101010101" pitchFamily="2" charset="-122"/>
              </a:rPr>
            </a:fld>
            <a:endParaRPr lang="en-US" altLang="zh-CN" dirty="0">
              <a:solidFill>
                <a:srgbClr val="D1EAEE"/>
              </a:solidFill>
              <a:ea typeface="SimSun" panose="02010600030101010101"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5" name="Footer Placeholder 4"/>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noProof="1" smtClean="0"/>
              <a:t>Click to edit Master title style</a:t>
            </a:r>
            <a:endParaRPr lang="en-US" noProof="1"/>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5" name="Footer Placeholder 4"/>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en-US" noProof="1"/>
          </a:p>
        </p:txBody>
      </p:sp>
      <p:sp>
        <p:nvSpPr>
          <p:cNvPr id="3" name="Content Placeholder 2"/>
          <p:cNvSpPr>
            <a:spLocks noGrp="1"/>
          </p:cNvSpPr>
          <p:nvPr>
            <p:ph idx="1"/>
          </p:nvPr>
        </p:nvSpPr>
        <p:spPr/>
        <p:txBody>
          <a:body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Date Placeholder 3"/>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5" name="Footer Placeholder 4"/>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white">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noProof="1" smtClean="0"/>
              <a:t>Click to edit Master text styles</a:t>
            </a:r>
            <a:endParaRPr lang="en-US" noProof="1" smtClean="0"/>
          </a:p>
        </p:txBody>
      </p:sp>
      <p:sp>
        <p:nvSpPr>
          <p:cNvPr id="14" name="Date Placeholder 3"/>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
            <a:endParaRPr lang="en-US" altLang="zh-CN" dirty="0">
              <a:solidFill>
                <a:srgbClr val="D1EAEE"/>
              </a:solidFill>
              <a:ea typeface="SimSun" panose="02010600030101010101" pitchFamily="2" charset="-122"/>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
            <a:pPr algn="r"/>
            <a:fld id="{9A0DB2DC-4C9A-4742-B13C-FB6460FD3503}" type="slidenum">
              <a:rPr lang="en-US" altLang="zh-CN" dirty="0">
                <a:solidFill>
                  <a:srgbClr val="D1EAEE"/>
                </a:solidFill>
                <a:ea typeface="SimSun" panose="02010600030101010101" pitchFamily="2" charset="-122"/>
              </a:rPr>
            </a:fld>
            <a:endParaRPr lang="en-US" altLang="zh-CN" dirty="0">
              <a:solidFill>
                <a:srgbClr val="D1EAEE"/>
              </a:solidFill>
              <a:ea typeface="SimSun" panose="02010600030101010101" pitchFamily="2" charset="-122"/>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noProof="1" smtClean="0"/>
              <a:t>Click to edit Master title style</a:t>
            </a:r>
            <a:endParaRPr lang="en-US" noProof="1"/>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Date Placeholder 4"/>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6" name="Footer Placeholder 5"/>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noProof="1" smtClean="0"/>
              <a:t>Click to edit Master title style</a:t>
            </a:r>
            <a:endParaRPr lang="en-US" noProof="1"/>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noProof="1" smtClean="0"/>
              <a:t>Click to edit Master text styles</a:t>
            </a:r>
            <a:endParaRPr lang="en-US" noProof="1"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noProof="1" smtClean="0"/>
              <a:t>Click to edit Master text styles</a:t>
            </a:r>
            <a:endParaRPr lang="en-US" noProof="1"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7" name="Date Placeholder 6"/>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8" name="Footer Placeholder 7"/>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noProof="1" smtClean="0"/>
              <a:t>Click to edit Master title style</a:t>
            </a:r>
            <a:endParaRPr lang="en-US" noProof="1"/>
          </a:p>
        </p:txBody>
      </p:sp>
      <p:sp>
        <p:nvSpPr>
          <p:cNvPr id="3" name="Date Placeholder 2"/>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4" name="Footer Placeholder 3"/>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3" name="Footer Placeholder 2"/>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noProof="1" smtClean="0"/>
              <a:t>Click to edit Master title style</a:t>
            </a:r>
            <a:endParaRPr lang="en-US" noProof="1"/>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noProof="1" smtClean="0"/>
              <a:t>Click to edit Master text styles</a:t>
            </a:r>
            <a:endParaRPr lang="en-US" noProof="1"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noProof="1" smtClean="0"/>
              <a:t>Click to edit Master text styles</a:t>
            </a:r>
            <a:endParaRPr lang="en-US" noProof="1" smtClean="0"/>
          </a:p>
          <a:p>
            <a:pPr lvl="1"/>
            <a:r>
              <a:rPr lang="en-US" noProof="1" smtClean="0"/>
              <a:t>Second level</a:t>
            </a:r>
            <a:endParaRPr lang="en-US" noProof="1" smtClean="0"/>
          </a:p>
          <a:p>
            <a:pPr lvl="2"/>
            <a:r>
              <a:rPr lang="en-US" noProof="1" smtClean="0"/>
              <a:t>Third level</a:t>
            </a:r>
            <a:endParaRPr lang="en-US" noProof="1" smtClean="0"/>
          </a:p>
          <a:p>
            <a:pPr lvl="3"/>
            <a:r>
              <a:rPr lang="en-US" noProof="1" smtClean="0"/>
              <a:t>Fourth level</a:t>
            </a:r>
            <a:endParaRPr lang="en-US" noProof="1" smtClean="0"/>
          </a:p>
          <a:p>
            <a:pPr lvl="4"/>
            <a:r>
              <a:rPr lang="en-US" noProof="1" smtClean="0"/>
              <a:t>Fifth level</a:t>
            </a:r>
            <a:endParaRPr lang="en-US" noProof="1"/>
          </a:p>
        </p:txBody>
      </p:sp>
      <p:sp>
        <p:nvSpPr>
          <p:cNvPr id="5" name="Date Placeholder 4"/>
          <p:cNvSpPr>
            <a:spLocks noGrp="1"/>
          </p:cNvSpPr>
          <p:nvPr>
            <p:ph type="dt" sz="half" idx="10"/>
          </p:nvPr>
        </p:nvSpPr>
        <p:spPr/>
        <p:txBody>
          <a:bodyPr/>
          <a:p>
            <a:pPr lvl="0" eaLnBrk="1" hangingPunct="1"/>
            <a:endParaRPr lang="en-US" altLang="zh-CN" dirty="0">
              <a:latin typeface="Constantia" panose="02030602050306030303" pitchFamily="18" charset="0"/>
            </a:endParaRPr>
          </a:p>
        </p:txBody>
      </p:sp>
      <p:sp>
        <p:nvSpPr>
          <p:cNvPr id="6" name="Footer Placeholder 5"/>
          <p:cNvSpPr>
            <a:spLocks noGrp="1"/>
          </p:cNvSpPr>
          <p:nvPr>
            <p:ph type="ftr" sz="quarter" idx="11"/>
          </p:nvPr>
        </p:nvSpPr>
        <p:spPr/>
        <p:txBody>
          <a:bodyPr/>
          <a:p>
            <a:pPr lvl="0" eaLnBrk="1" hangingPunct="1"/>
            <a:endParaRPr lang="en-US" altLang="zh-CN" dirty="0">
              <a:latin typeface="Constantia" panose="02030602050306030303" pitchFamily="18"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onstantia" panose="02030602050306030303" pitchFamily="18"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5pPr>
          </a:lstStyle>
          <a:p>
            <a:pPr lvl="0" algn="ctr" eaLnBrk="1" hangingPunct="1"/>
            <a:endParaRPr lang="en-US" altLang="zh-CN" dirty="0">
              <a:solidFill>
                <a:srgbClr val="FFFFFF"/>
              </a:solidFill>
              <a:latin typeface="Constantia" panose="02030602050306030303" pitchFamily="18" charset="0"/>
              <a:ea typeface="SimSun" panose="02010600030101010101" pitchFamily="2" charset="-122"/>
            </a:endParaRPr>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onstantia" panose="02030602050306030303" pitchFamily="18" charset="0"/>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onstantia" panose="02030602050306030303" pitchFamily="18" charset="0"/>
                <a:ea typeface="+mn-ea"/>
                <a:cs typeface="+mn-cs"/>
              </a:defRPr>
            </a:lvl5pPr>
          </a:lstStyle>
          <a:p>
            <a:pPr lvl="0" algn="ctr" eaLnBrk="1" hangingPunct="1"/>
            <a:endParaRPr lang="en-US" altLang="zh-CN" dirty="0">
              <a:solidFill>
                <a:srgbClr val="FFFFFF"/>
              </a:solidFill>
              <a:latin typeface="Constantia" panose="02030602050306030303" pitchFamily="18" charset="0"/>
              <a:ea typeface="SimSun" panose="02010600030101010101" pitchFamily="2" charset="-122"/>
            </a:endParaRPr>
          </a:p>
        </p:txBody>
      </p:sp>
      <p:sp>
        <p:nvSpPr>
          <p:cNvPr id="16" name="Freeform 9"/>
          <p:cNvSpPr>
            <a:spLocks noChangeArrowheads="1"/>
          </p:cNvSpPr>
          <p:nvPr/>
        </p:nvSpPr>
        <p:spPr bwMode="auto">
          <a:xfrm flipV="1">
            <a:off x="-9525" y="5816600"/>
            <a:ext cx="9163050" cy="1041400"/>
          </a:xfrm>
          <a:custGeom>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1">
            <a:gsLst>
              <a:gs pos="0">
                <a:srgbClr val="0079AF">
                  <a:alpha val="45000"/>
                </a:srgbClr>
              </a:gs>
              <a:gs pos="100000">
                <a:srgbClr val="00EBF8">
                  <a:alpha val="54999"/>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17" name="Freeform 10"/>
          <p:cNvSpPr>
            <a:spLocks noChangeArrowheads="1"/>
          </p:cNvSpPr>
          <p:nvPr/>
        </p:nvSpPr>
        <p:spPr bwMode="auto">
          <a:xfrm flipV="1">
            <a:off x="4381500" y="6219825"/>
            <a:ext cx="4762500" cy="638175"/>
          </a:xfrm>
          <a:custGeom>
            <a:avLst/>
            <a:gdLst/>
            <a:ahLst/>
            <a:cxnLst>
              <a:cxn ang="0">
                <a:pos x="0" y="0"/>
              </a:cxn>
              <a:cxn ang="0">
                <a:pos x="1668" y="564"/>
              </a:cxn>
              <a:cxn ang="0">
                <a:pos x="3000" y="186"/>
              </a:cxn>
              <a:cxn ang="0">
                <a:pos x="3000" y="6"/>
              </a:cxn>
              <a:cxn ang="0">
                <a:pos x="0" y="0"/>
              </a:cxn>
            </a:cxnLst>
            <a:rect l="0" t="0"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1">
            <a:gsLst>
              <a:gs pos="0">
                <a:srgbClr val="00ADB6">
                  <a:alpha val="29999"/>
                </a:srgbClr>
              </a:gs>
              <a:gs pos="100000">
                <a:srgbClr val="009BE5">
                  <a:alpha val="45000"/>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noProof="1" smtClean="0"/>
              <a:t>Click to edit Master title style</a:t>
            </a:r>
            <a:endParaRPr lang="en-US" noProof="1"/>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noProof="1" smtClean="0"/>
              <a:t>Click to edit Master text styles</a:t>
            </a:r>
            <a:endParaRPr lang="en-US" noProof="1" smtClean="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lstStyle>
            <a:lvl1pPr marL="0" indent="0">
              <a:buNone/>
              <a:defRPr sz="3200"/>
            </a:lvl1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anose="05020102010507070707" pitchFamily="18" charset="2"/>
              <a:buNone/>
              <a:defRPr/>
            </a:pPr>
            <a:r>
              <a:rPr kumimoji="0" lang="en-US" sz="3200" b="0" i="0" u="none" strike="noStrike" kern="1200" cap="none" spc="0" normalizeH="0" baseline="0" noProof="1"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wrap="square" lIns="0" tIns="0" rIns="0" bIns="0" numCol="1" anchor="b" anchorCtr="0" compatLnSpc="1"/>
          <a:p>
            <a:endParaRPr lang="en-US" altLang="zh-CN" dirty="0">
              <a:ea typeface="SimSun" panose="02010600030101010101" pitchFamily="2" charset="-122"/>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
            <a:endParaRPr lang="en-US" altLang="zh-CN" dirty="0">
              <a:ea typeface="SimSun" panose="02010600030101010101" pitchFamily="2" charset="-122"/>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p>
            <a:pPr algn="r"/>
            <a:fld id="{9A0DB2DC-4C9A-4742-B13C-FB6460FD3503}" type="slidenum">
              <a:rPr lang="en-US" altLang="zh-CN" dirty="0">
                <a:ea typeface="SimSun" panose="02010600030101010101" pitchFamily="2" charset="-122"/>
              </a:rPr>
            </a:fld>
            <a:endParaRPr lang="en-US" altLang="zh-CN" dirty="0">
              <a:ea typeface="SimSun"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3">
        <a:schemeClr val="bg1"/>
      </p:bgRef>
    </p:bg>
    <p:spTree>
      <p:nvGrpSpPr>
        <p:cNvPr id="1" name=""/>
        <p:cNvGrpSpPr/>
        <p:nvPr/>
      </p:nvGrpSpPr>
      <p:grpSpPr/>
      <p:sp>
        <p:nvSpPr>
          <p:cNvPr id="1026" name="Freeform 6"/>
          <p:cNvSpPr>
            <a:spLocks noChangeArrowheads="1"/>
          </p:cNvSpPr>
          <p:nvPr/>
        </p:nvSpPr>
        <p:spPr bwMode="auto">
          <a:xfrm>
            <a:off x="-9525" y="-7937"/>
            <a:ext cx="9163050" cy="1041400"/>
          </a:xfrm>
          <a:custGeom>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1">
            <a:gsLst>
              <a:gs pos="0">
                <a:srgbClr val="0079AF">
                  <a:alpha val="45000"/>
                </a:srgbClr>
              </a:gs>
              <a:gs pos="100000">
                <a:srgbClr val="00EBF8">
                  <a:alpha val="54999"/>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1027" name="Freeform 7"/>
          <p:cNvSpPr>
            <a:spLocks noChangeArrowheads="1"/>
          </p:cNvSpPr>
          <p:nvPr/>
        </p:nvSpPr>
        <p:spPr bwMode="auto">
          <a:xfrm>
            <a:off x="4381500" y="-7937"/>
            <a:ext cx="4762500" cy="638175"/>
          </a:xfrm>
          <a:custGeom>
            <a:avLst/>
            <a:gdLst/>
            <a:ahLst/>
            <a:cxnLst>
              <a:cxn ang="0">
                <a:pos x="0" y="0"/>
              </a:cxn>
              <a:cxn ang="0">
                <a:pos x="1668" y="564"/>
              </a:cxn>
              <a:cxn ang="0">
                <a:pos x="3000" y="186"/>
              </a:cxn>
              <a:cxn ang="0">
                <a:pos x="3000" y="6"/>
              </a:cxn>
              <a:cxn ang="0">
                <a:pos x="0" y="0"/>
              </a:cxn>
            </a:cxnLst>
            <a:rect l="0" t="0"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1">
            <a:gsLst>
              <a:gs pos="0">
                <a:srgbClr val="00ADB6">
                  <a:alpha val="29999"/>
                </a:srgbClr>
              </a:gs>
              <a:gs pos="100000">
                <a:srgbClr val="009BE5">
                  <a:alpha val="45000"/>
                </a:srgbClr>
              </a:gs>
            </a:gsLst>
            <a:lin ang="5400000" scaled="1"/>
          </a:gradFill>
          <a:ln w="9525">
            <a:noFill/>
            <a:round/>
          </a:ln>
        </p:spPr>
        <p:txBody>
          <a:bodyPr/>
          <a:p>
            <a:pPr lvl="0" eaLnBrk="1" hangingPunct="1"/>
            <a:endParaRPr lang="en-US" altLang="zh-CN" dirty="0">
              <a:latin typeface="Constantia" panose="02030602050306030303" pitchFamily="18" charset="0"/>
              <a:ea typeface="SimSun" panose="02010600030101010101" pitchFamily="2" charset="-122"/>
            </a:endParaRPr>
          </a:p>
        </p:txBody>
      </p:sp>
      <p:sp>
        <p:nvSpPr>
          <p:cNvPr id="1028" name="Title Placeholder 8"/>
          <p:cNvSpPr>
            <a:spLocks noGrp="1"/>
          </p:cNvSpPr>
          <p:nvPr>
            <p:ph type="title"/>
          </p:nvPr>
        </p:nvSpPr>
        <p:spPr>
          <a:xfrm>
            <a:off x="457200" y="704850"/>
            <a:ext cx="8229600" cy="1143000"/>
          </a:xfrm>
          <a:prstGeom prst="rect">
            <a:avLst/>
          </a:prstGeom>
          <a:noFill/>
          <a:ln w="9525">
            <a:noFill/>
          </a:ln>
        </p:spPr>
        <p:txBody>
          <a:bodyPr lIns="0" rIns="0" bIns="0" anchor="b"/>
          <a:p>
            <a:pPr lvl="0"/>
            <a:r>
              <a:rPr lang="en-US" altLang="zh-CN" dirty="0"/>
              <a:t>Click to edit Master title style</a:t>
            </a:r>
            <a:endParaRPr lang="en-US" altLang="zh-CN" dirty="0"/>
          </a:p>
        </p:txBody>
      </p:sp>
      <p:sp>
        <p:nvSpPr>
          <p:cNvPr id="1029" name="Text Placeholder 29"/>
          <p:cNvSpPr>
            <a:spLocks noGrp="1"/>
          </p:cNvSpPr>
          <p:nvPr>
            <p:ph type="body"/>
          </p:nvPr>
        </p:nvSpPr>
        <p:spPr>
          <a:xfrm>
            <a:off x="457200" y="1935163"/>
            <a:ext cx="8229600" cy="4389437"/>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lstStyle>
            <a:lvl1pPr>
              <a:defRPr sz="1200">
                <a:solidFill>
                  <a:srgbClr val="045C75"/>
                </a:solidFill>
                <a:ea typeface="SimSun" panose="02010600030101010101" pitchFamily="2" charset="-122"/>
              </a:defRPr>
            </a:lvl1pPr>
          </a:lstStyle>
          <a:p>
            <a:pPr lvl="0" eaLnBrk="1" hangingPunct="1"/>
            <a:endParaRPr lang="en-US" altLang="zh-CN" dirty="0">
              <a:latin typeface="Constantia" panose="02030602050306030303" pitchFamily="18" charset="0"/>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lstStyle>
            <a:lvl1pPr>
              <a:defRPr sz="1200">
                <a:solidFill>
                  <a:srgbClr val="045C75"/>
                </a:solidFill>
                <a:ea typeface="SimSun" panose="02010600030101010101" pitchFamily="2" charset="-122"/>
              </a:defRPr>
            </a:lvl1pPr>
          </a:lstStyle>
          <a:p>
            <a:pPr lvl="0" eaLnBrk="1" hangingPunct="1"/>
            <a:endParaRPr lang="en-US" altLang="zh-CN" dirty="0">
              <a:latin typeface="Constantia" panose="02030602050306030303" pitchFamily="18" charset="0"/>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a:defRPr sz="1200">
                <a:solidFill>
                  <a:srgbClr val="045C75"/>
                </a:solidFill>
                <a:ea typeface="SimSun" panose="02010600030101010101" pitchFamily="2" charset="-122"/>
              </a:defRPr>
            </a:lvl1pPr>
          </a:lstStyle>
          <a:p>
            <a:pPr lvl="0" eaLnBrk="1" hangingPunct="1"/>
            <a:fld id="{9A0DB2DC-4C9A-4742-B13C-FB6460FD3503}" type="slidenum">
              <a:rPr lang="en-US" altLang="zh-CN" dirty="0">
                <a:latin typeface="Constantia" panose="02030602050306030303" pitchFamily="18" charset="0"/>
              </a:rPr>
            </a:fld>
            <a:endParaRPr lang="en-US" altLang="zh-CN" dirty="0">
              <a:latin typeface="Constantia" panose="02030602050306030303" pitchFamily="18" charset="0"/>
            </a:endParaRPr>
          </a:p>
        </p:txBody>
      </p:sp>
      <p:grpSp>
        <p:nvGrpSpPr>
          <p:cNvPr id="1033" name="Group 1"/>
          <p:cNvGrpSpPr/>
          <p:nvPr/>
        </p:nvGrpSpPr>
        <p:grpSpPr>
          <a:xfrm>
            <a:off x="-19050" y="201613"/>
            <a:ext cx="9180513" cy="649287"/>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1">
                <a:ln>
                  <a:noFill/>
                </a:ln>
                <a:solidFill>
                  <a:schemeClr val="tx1"/>
                </a:solidFill>
                <a:effectLst/>
                <a:uLnTx/>
                <a:uFillTx/>
                <a:latin typeface="Constantia" panose="02030602050306030303" pitchFamily="18" charset="0"/>
                <a:ea typeface="+mn-ea"/>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1">
                <a:ln>
                  <a:noFill/>
                </a:ln>
                <a:solidFill>
                  <a:schemeClr val="tx1"/>
                </a:solidFill>
                <a:effectLst/>
                <a:uLnTx/>
                <a:uFillTx/>
                <a:latin typeface="Constantia" panose="02030602050306030303" pitchFamily="18"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anose="020F0502020204030204" pitchFamily="34" charset="0"/>
        </a:defRPr>
      </a:lvl2pPr>
      <a:lvl3pPr algn="l" rtl="0" fontAlgn="base">
        <a:spcBef>
          <a:spcPct val="0"/>
        </a:spcBef>
        <a:spcAft>
          <a:spcPct val="0"/>
        </a:spcAft>
        <a:defRPr sz="5000">
          <a:solidFill>
            <a:schemeClr val="tx2"/>
          </a:solidFill>
          <a:latin typeface="Calibri" panose="020F0502020204030204" pitchFamily="34" charset="0"/>
        </a:defRPr>
      </a:lvl3pPr>
      <a:lvl4pPr algn="l" rtl="0" fontAlgn="base">
        <a:spcBef>
          <a:spcPct val="0"/>
        </a:spcBef>
        <a:spcAft>
          <a:spcPct val="0"/>
        </a:spcAft>
        <a:defRPr sz="5000">
          <a:solidFill>
            <a:schemeClr val="tx2"/>
          </a:solidFill>
          <a:latin typeface="Calibri" panose="020F0502020204030204" pitchFamily="34" charset="0"/>
        </a:defRPr>
      </a:lvl4pPr>
      <a:lvl5pPr algn="l" rtl="0" fontAlgn="base">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4955" indent="-274955" algn="l" rtl="0" fontAlgn="base">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fontAlgn="base">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7650" algn="l" rtl="0" fontAlgn="base">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9355" indent="-211455" algn="l" rtl="0" fontAlgn="base">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3675" indent="-211455" algn="l" rtl="0" fontAlgn="base">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researchgate.net/publication/320663372_Data_from_electric_vehicle_charging_stations_Analysis_and_model_development" TargetMode="External"/><Relationship Id="rId3" Type="http://schemas.openxmlformats.org/officeDocument/2006/relationships/hyperlink" Target="https://en.wikipedia.org/wiki/Charging_station#Overview" TargetMode="External"/><Relationship Id="rId2" Type="http://schemas.openxmlformats.org/officeDocument/2006/relationships/hyperlink" Target="https://wise-paas.advantech.com/en-us/embedded/resource-library/4cc199e6-0d4c-4d53-b0f5-5243b096f94a" TargetMode="External"/><Relationship Id="rId1" Type="http://schemas.openxmlformats.org/officeDocument/2006/relationships/hyperlink" Target="https://www.nttdata.com/global/en/success-stories/2018/february/open-charging-station-controller-for-future-mobility-society#"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bwMode="auto">
          <a:xfrm>
            <a:off x="685800" y="1143000"/>
            <a:ext cx="7772400" cy="1349375"/>
          </a:xfrm>
          <a:ln>
            <a:miter lim="800000"/>
          </a:ln>
          <a:effectLst/>
          <a:sp3d prstMaterial="plastic"/>
        </p:spPr>
        <p:txBody>
          <a:bodyPr vert="horz" wrap="square" lIns="0" tIns="0" rIns="18288" bIns="0" numCol="1" anchor="b" anchorCtr="0" compatLnSpc="1">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altLang="en-US" sz="5600" b="1" i="0" u="none" strike="noStrike" kern="1200" cap="none" spc="0" normalizeH="0" baseline="0" noProof="1">
                <a:ln>
                  <a:noFill/>
                </a:ln>
                <a:solidFill>
                  <a:schemeClr val="tx1"/>
                </a:solidFill>
                <a:effectLst>
                  <a:outerShdw blurRad="38100" dist="25400" dir="5400000" algn="tl" rotWithShape="0">
                    <a:srgbClr val="000000">
                      <a:alpha val="43000"/>
                    </a:srgbClr>
                  </a:outerShdw>
                </a:effectLst>
                <a:uLnTx/>
                <a:uFillTx/>
                <a:latin typeface="Cambria" panose="02040503050406030204" pitchFamily="18" charset="0"/>
                <a:ea typeface="+mj-ea"/>
                <a:cs typeface="+mj-cs"/>
              </a:rPr>
              <a:t> </a:t>
            </a:r>
            <a:r>
              <a:rPr kumimoji="0" lang="en-IN" sz="3200" b="1" i="0" u="none" strike="noStrike" kern="1200" cap="none" spc="0" normalizeH="0" baseline="0" noProof="1"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Times New Roman" panose="02020603050405020304" pitchFamily="18" charset="0"/>
                <a:ea typeface="+mj-ea"/>
                <a:cs typeface="Times New Roman" panose="02020603050405020304" pitchFamily="18" charset="0"/>
                <a:sym typeface="+mn-ea"/>
              </a:rPr>
              <a:t>Big Data challenges for e-Mobility- infra operator	</a:t>
            </a:r>
            <a:endParaRPr kumimoji="0" lang="en-IN" sz="3200" b="1" i="0" u="none" strike="noStrike" kern="1200" cap="none" spc="0" normalizeH="0" baseline="0" noProof="1"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Times New Roman" panose="02020603050405020304" pitchFamily="18" charset="0"/>
              <a:ea typeface="+mj-ea"/>
              <a:cs typeface="Times New Roman" panose="02020603050405020304" pitchFamily="18" charset="0"/>
              <a:sym typeface="+mn-ea"/>
            </a:endParaRPr>
          </a:p>
        </p:txBody>
      </p:sp>
      <p:sp>
        <p:nvSpPr>
          <p:cNvPr id="5123" name="Title 3"/>
          <p:cNvSpPr txBox="1"/>
          <p:nvPr/>
        </p:nvSpPr>
        <p:spPr>
          <a:xfrm>
            <a:off x="685800" y="2655888"/>
            <a:ext cx="7102475" cy="2438400"/>
          </a:xfrm>
          <a:prstGeom prst="rect">
            <a:avLst/>
          </a:prstGeom>
          <a:noFill/>
          <a:ln w="9525">
            <a:noFill/>
          </a:ln>
        </p:spPr>
        <p:txBody>
          <a:bodyPr anchor="ctr"/>
          <a:p>
            <a:pPr>
              <a:lnSpc>
                <a:spcPct val="90000"/>
              </a:lnSpc>
            </a:pPr>
            <a:r>
              <a:rPr lang="en-US" altLang="zh-CN" sz="2800" dirty="0">
                <a:latin typeface="Cambria" panose="02040503050406030204" pitchFamily="18" charset="0"/>
                <a:ea typeface="SimSun" panose="02010600030101010101" pitchFamily="2" charset="-122"/>
              </a:rPr>
              <a:t>Team members:</a:t>
            </a:r>
            <a:endParaRPr lang="en-US" altLang="zh-CN" sz="2800" dirty="0">
              <a:latin typeface="Cambria" panose="02040503050406030204" pitchFamily="18" charset="0"/>
              <a:ea typeface="SimSun" panose="02010600030101010101" pitchFamily="2" charset="-122"/>
            </a:endParaRPr>
          </a:p>
          <a:p>
            <a:pPr>
              <a:lnSpc>
                <a:spcPct val="90000"/>
              </a:lnSpc>
            </a:pPr>
            <a:r>
              <a:rPr lang="en-US" altLang="zh-CN" sz="2800" dirty="0">
                <a:latin typeface="Cambria" panose="02040503050406030204" pitchFamily="18" charset="0"/>
                <a:ea typeface="SimSun" panose="02010600030101010101" pitchFamily="2" charset="-122"/>
              </a:rPr>
              <a:t>1.</a:t>
            </a:r>
            <a:r>
              <a:rPr lang="en-IN" altLang="en-US" sz="2800" dirty="0">
                <a:latin typeface="Cambria" panose="02040503050406030204" pitchFamily="18" charset="0"/>
              </a:rPr>
              <a:t>Roshini S		[711715104050]</a:t>
            </a:r>
            <a:endParaRPr lang="en-US" altLang="zh-CN" sz="2800" dirty="0">
              <a:latin typeface="Cambria" panose="02040503050406030204" pitchFamily="18" charset="0"/>
              <a:ea typeface="SimSun" panose="02010600030101010101" pitchFamily="2" charset="-122"/>
            </a:endParaRPr>
          </a:p>
          <a:p>
            <a:pPr>
              <a:lnSpc>
                <a:spcPct val="90000"/>
              </a:lnSpc>
            </a:pPr>
            <a:r>
              <a:rPr lang="en-US" altLang="zh-CN" sz="2800" dirty="0">
                <a:latin typeface="Cambria" panose="02040503050406030204" pitchFamily="18" charset="0"/>
                <a:ea typeface="SimSun" panose="02010600030101010101" pitchFamily="2" charset="-122"/>
              </a:rPr>
              <a:t>2.</a:t>
            </a:r>
            <a:r>
              <a:rPr lang="en-IN" altLang="en-US" sz="2800" dirty="0">
                <a:latin typeface="Cambria" panose="02040503050406030204" pitchFamily="18" charset="0"/>
              </a:rPr>
              <a:t>Vrinda raj.V.P  	[711715104075]</a:t>
            </a:r>
            <a:endParaRPr lang="en-IN" altLang="en-US" sz="2800" dirty="0">
              <a:latin typeface="Cambria" panose="02040503050406030204" pitchFamily="18" charset="0"/>
            </a:endParaRPr>
          </a:p>
          <a:p>
            <a:pPr>
              <a:lnSpc>
                <a:spcPct val="90000"/>
              </a:lnSpc>
            </a:pPr>
            <a:endParaRPr lang="en-IN" altLang="en-US" sz="2800" dirty="0">
              <a:latin typeface="Cambria" panose="02040503050406030204" pitchFamily="18" charset="0"/>
            </a:endParaRPr>
          </a:p>
          <a:p>
            <a:pPr>
              <a:lnSpc>
                <a:spcPct val="90000"/>
              </a:lnSpc>
            </a:pPr>
            <a:r>
              <a:rPr lang="en-IN" altLang="zh-CN" sz="2800" dirty="0">
                <a:latin typeface="Cambria" panose="02040503050406030204" pitchFamily="18" charset="0"/>
                <a:ea typeface="SimSun" panose="02010600030101010101" pitchFamily="2" charset="-122"/>
              </a:rPr>
              <a:t>Faculty Guide : Mrs.Jayashree.r </a:t>
            </a:r>
            <a:r>
              <a:rPr lang="en-IN" altLang="zh-CN" sz="2000" dirty="0">
                <a:latin typeface="Cambria" panose="02040503050406030204" pitchFamily="18" charset="0"/>
                <a:ea typeface="SimSun" panose="02010600030101010101" pitchFamily="2" charset="-122"/>
              </a:rPr>
              <a:t>[AP/CSE]</a:t>
            </a:r>
            <a:endParaRPr lang="en-IN" altLang="zh-CN" sz="2000" dirty="0">
              <a:latin typeface="Cambria" panose="02040503050406030204" pitchFamily="18" charset="0"/>
              <a:ea typeface="SimSun" panose="02010600030101010101" pitchFamily="2" charset="-122"/>
            </a:endParaRPr>
          </a:p>
          <a:p>
            <a:pPr>
              <a:lnSpc>
                <a:spcPct val="90000"/>
              </a:lnSpc>
            </a:pPr>
            <a:endParaRPr lang="en-IN" altLang="zh-CN" sz="2000" dirty="0">
              <a:latin typeface="Cambria" panose="02040503050406030204" pitchFamily="18" charset="0"/>
              <a:ea typeface="SimSun" panose="02010600030101010101" pitchFamily="2" charset="-122"/>
            </a:endParaRPr>
          </a:p>
          <a:p>
            <a:pPr>
              <a:lnSpc>
                <a:spcPct val="90000"/>
              </a:lnSpc>
            </a:pPr>
            <a:r>
              <a:rPr lang="en-IN" altLang="zh-CN" sz="2800" dirty="0">
                <a:latin typeface="Cambria" panose="02040503050406030204" pitchFamily="18" charset="0"/>
                <a:ea typeface="SimSun" panose="02010600030101010101" pitchFamily="2" charset="-122"/>
              </a:rPr>
              <a:t>Industry Guide : Mrs.Yukthika [</a:t>
            </a:r>
            <a:r>
              <a:rPr lang="en-IN" altLang="zh-CN" sz="2000" dirty="0">
                <a:latin typeface="Cambria" panose="02040503050406030204" pitchFamily="18" charset="0"/>
                <a:ea typeface="SimSun" panose="02010600030101010101" pitchFamily="2" charset="-122"/>
              </a:rPr>
              <a:t>Developer / KGFSL]</a:t>
            </a:r>
            <a:endParaRPr lang="en-US" altLang="zh-CN" sz="2000" dirty="0">
              <a:latin typeface="Cambria" panose="02040503050406030204" pitchFamily="18" charset="0"/>
              <a:ea typeface="SimSun" panose="02010600030101010101" pitchFamily="2" charset="-122"/>
            </a:endParaRPr>
          </a:p>
          <a:p>
            <a:pPr>
              <a:lnSpc>
                <a:spcPct val="90000"/>
              </a:lnSpc>
            </a:pPr>
            <a:endParaRPr lang="en-IN" altLang="en-US" sz="2800" dirty="0">
              <a:latin typeface="Cambria" panose="02040503050406030204" pitchFamily="18" charset="0"/>
            </a:endParaRPr>
          </a:p>
        </p:txBody>
      </p:sp>
      <p:sp>
        <p:nvSpPr>
          <p:cNvPr id="5124" name="TextBox 7"/>
          <p:cNvSpPr txBox="1"/>
          <p:nvPr/>
        </p:nvSpPr>
        <p:spPr>
          <a:xfrm>
            <a:off x="0" y="6477000"/>
            <a:ext cx="9144000" cy="381000"/>
          </a:xfrm>
          <a:prstGeom prst="rect">
            <a:avLst/>
          </a:prstGeom>
          <a:no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xfrm>
            <a:off x="347663" y="257175"/>
            <a:ext cx="8229600" cy="1143000"/>
          </a:xfrm>
        </p:spPr>
        <p:txBody>
          <a:bodyPr vert="horz" wrap="square" lIns="0" tIns="45720" rIns="0" bIns="0" anchor="b"/>
          <a:p>
            <a:pPr eaLnBrk="1" hangingPunct="1"/>
            <a:r>
              <a:rPr lang="en-US" dirty="0" smtClean="0">
                <a:sym typeface="+mn-ea"/>
              </a:rPr>
              <a:t>Data Flow Diagram-Level 1</a:t>
            </a:r>
            <a:r>
              <a:rPr lang="en-IN" altLang="en-US" dirty="0"/>
              <a:t> </a:t>
            </a:r>
            <a:endParaRPr lang="en-IN" altLang="en-US" dirty="0"/>
          </a:p>
        </p:txBody>
      </p:sp>
      <p:pic>
        <p:nvPicPr>
          <p:cNvPr id="3" name="Content Placeholder 2" descr="use2"/>
          <p:cNvPicPr>
            <a:picLocks noChangeAspect="1"/>
          </p:cNvPicPr>
          <p:nvPr>
            <p:ph idx="1"/>
          </p:nvPr>
        </p:nvPicPr>
        <p:blipFill>
          <a:blip r:embed="rId1"/>
          <a:stretch>
            <a:fillRect/>
          </a:stretch>
        </p:blipFill>
        <p:spPr>
          <a:xfrm>
            <a:off x="1376680" y="1935480"/>
            <a:ext cx="6389370" cy="4389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3065" y="439420"/>
            <a:ext cx="8293735" cy="1124585"/>
          </a:xfrm>
        </p:spPr>
        <p:txBody>
          <a:bodyPr/>
          <a:p>
            <a:br>
              <a:rPr lang="en-US" dirty="0"/>
            </a:br>
            <a:br>
              <a:rPr lang="en-US" altLang="zh-CN" dirty="0">
                <a:ea typeface="SimSun" panose="02010600030101010101" pitchFamily="2" charset="-122"/>
                <a:sym typeface="+mn-ea"/>
              </a:rPr>
            </a:br>
            <a:br>
              <a:rPr lang="en-US" altLang="zh-CN" dirty="0">
                <a:ea typeface="SimSun" panose="02010600030101010101" pitchFamily="2" charset="-122"/>
                <a:sym typeface="+mn-ea"/>
              </a:rPr>
            </a:br>
            <a:r>
              <a:rPr lang="en-US" altLang="zh-CN" dirty="0">
                <a:ea typeface="SimSun" panose="02010600030101010101" pitchFamily="2" charset="-122"/>
                <a:sym typeface="+mn-ea"/>
              </a:rPr>
              <a:t>Module Splitup</a:t>
            </a:r>
            <a:endParaRPr lang="en-US"/>
          </a:p>
        </p:txBody>
      </p:sp>
      <p:sp>
        <p:nvSpPr>
          <p:cNvPr id="3" name="Content Placeholder 2"/>
          <p:cNvSpPr>
            <a:spLocks noGrp="1"/>
          </p:cNvSpPr>
          <p:nvPr>
            <p:ph idx="1"/>
          </p:nvPr>
        </p:nvSpPr>
        <p:spPr/>
        <p:txBody>
          <a:bodyPr/>
          <a:p>
            <a:pPr marL="0" indent="0" eaLnBrk="1" hangingPunct="1">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1:</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buNone/>
            </a:pPr>
            <a:r>
              <a:rPr lang="en-US" altLang="zh-CN" dirty="0">
                <a:latin typeface="Times New Roman" panose="02020603050405020304" pitchFamily="18" charset="0"/>
                <a:ea typeface="SimSun" panose="02010600030101010101" pitchFamily="2" charset="-122"/>
                <a:sym typeface="+mn-ea"/>
              </a:rPr>
              <a:t>              1.Data set</a:t>
            </a:r>
            <a:endParaRPr lang="en-US" altLang="zh-CN" dirty="0">
              <a:latin typeface="Times New Roman" panose="02020603050405020304" pitchFamily="18" charset="0"/>
              <a:ea typeface="SimSun" panose="02010600030101010101" pitchFamily="2" charset="-122"/>
            </a:endParaRPr>
          </a:p>
          <a:p>
            <a:pPr marL="0" indent="0" eaLnBrk="1" hangingPunct="1">
              <a:buNone/>
            </a:pPr>
            <a:r>
              <a:rPr lang="en-US" altLang="zh-CN" dirty="0">
                <a:latin typeface="Times New Roman" panose="02020603050405020304" pitchFamily="18" charset="0"/>
                <a:ea typeface="SimSun" panose="02010600030101010101" pitchFamily="2" charset="-122"/>
                <a:sym typeface="+mn-ea"/>
              </a:rPr>
              <a:t>              2.Data cleaning</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2:</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1.K-means</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3:</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1.Linear regression</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2.Decision tree</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r>
              <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rPr>
              <a:t>Module 4:</a:t>
            </a:r>
            <a:endParaRPr lang="en-US" altLang="zh-CN" dirty="0">
              <a:solidFill>
                <a:srgbClr val="000000"/>
              </a:solidFill>
              <a:latin typeface="Times New Roman" panose="02020603050405020304" pitchFamily="18" charset="0"/>
              <a:ea typeface="SimSun" panose="02010600030101010101" pitchFamily="2" charset="-122"/>
              <a:sym typeface="Constantia" panose="02030602050306030303" pitchFamily="18" charset="0"/>
            </a:endParaRPr>
          </a:p>
          <a:p>
            <a:pPr marL="0" indent="0" eaLnBrk="1" hangingPunct="1">
              <a:spcBef>
                <a:spcPct val="0"/>
              </a:spcBef>
              <a:buNone/>
            </a:pPr>
            <a:r>
              <a:rPr lang="en-US" altLang="zh-CN" dirty="0">
                <a:latin typeface="Times New Roman" panose="02020603050405020304" pitchFamily="18" charset="0"/>
                <a:ea typeface="SimSun" panose="02010600030101010101" pitchFamily="2" charset="-122"/>
                <a:sym typeface="+mn-ea"/>
              </a:rPr>
              <a:t>            1. </a:t>
            </a:r>
            <a:r>
              <a:rPr lang="en-IN" altLang="en-US" dirty="0">
                <a:latin typeface="Times New Roman" panose="02020603050405020304" pitchFamily="18" charset="0"/>
                <a:sym typeface="+mn-ea"/>
              </a:rPr>
              <a:t>prediction score and accuracy.</a:t>
            </a:r>
            <a:endParaRPr lang="en-US" altLang="zh-CN" dirty="0">
              <a:latin typeface="Times New Roman" panose="02020603050405020304" pitchFamily="18" charset="0"/>
              <a:ea typeface="SimSun" panose="02010600030101010101" pitchFamily="2" charset="-122"/>
            </a:endParaRPr>
          </a:p>
          <a:p>
            <a:pPr marL="0" indent="0" eaLnBrk="1" hangingPunct="1">
              <a:spcBef>
                <a:spcPct val="0"/>
              </a:spcBef>
              <a:buNone/>
            </a:pPr>
            <a:endParaRPr lang="en-US" altLang="zh-CN" dirty="0">
              <a:latin typeface="Times New Roman" panose="02020603050405020304" pitchFamily="18" charset="0"/>
              <a:ea typeface="SimSun" panose="02010600030101010101" pitchFamily="2" charset="-122"/>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a:xfrm>
            <a:off x="457200" y="522288"/>
            <a:ext cx="8229600" cy="1143000"/>
          </a:xfrm>
        </p:spPr>
        <p:txBody>
          <a:bodyPr vert="horz" wrap="square" lIns="0" tIns="45720" rIns="0" bIns="0" anchor="b"/>
          <a:p>
            <a:pPr eaLnBrk="1" hangingPunct="1"/>
            <a:r>
              <a:rPr lang="en-IN" altLang="en-US" sz="4000" dirty="0"/>
              <a:t>SCREENSHOTS OF MODULE UNDER PROGRESS</a:t>
            </a:r>
            <a:endParaRPr lang="en-IN" altLang="en-US" sz="4000" dirty="0"/>
          </a:p>
        </p:txBody>
      </p:sp>
      <p:pic>
        <p:nvPicPr>
          <p:cNvPr id="14339" name="Content Placeholder 3" descr="ss1"/>
          <p:cNvPicPr>
            <a:picLocks noGrp="1" noChangeAspect="1"/>
          </p:cNvPicPr>
          <p:nvPr>
            <p:ph idx="1"/>
          </p:nvPr>
        </p:nvPicPr>
        <p:blipFill>
          <a:blip r:embed="rId1"/>
          <a:srcRect/>
          <a:stretch>
            <a:fillRect/>
          </a:stretch>
        </p:blipFill>
        <p:spPr>
          <a:xfrm>
            <a:off x="457200" y="1847850"/>
            <a:ext cx="8229600" cy="412591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457200" y="554038"/>
            <a:ext cx="8229600" cy="1143000"/>
          </a:xfrm>
        </p:spPr>
        <p:txBody>
          <a:bodyPr vert="horz" wrap="square" lIns="0" tIns="45720" rIns="0" bIns="0" anchor="b"/>
          <a:p>
            <a:pPr eaLnBrk="1" hangingPunct="1"/>
            <a:br>
              <a:rPr lang="en-IN" altLang="en-US" sz="4400" dirty="0"/>
            </a:br>
            <a:br>
              <a:rPr lang="en-IN" altLang="en-US" sz="4400" dirty="0"/>
            </a:br>
            <a:br>
              <a:rPr lang="en-IN" altLang="en-US" sz="4400" dirty="0"/>
            </a:br>
            <a:r>
              <a:rPr lang="en-IN" altLang="en-US" sz="4400" dirty="0"/>
              <a:t>SCREENSHOTS OF MODULE UNDER PROGRESS</a:t>
            </a:r>
            <a:endParaRPr lang="en-US" altLang="zh-CN" sz="4400" dirty="0">
              <a:ea typeface="SimSun" panose="02010600030101010101" pitchFamily="2" charset="-122"/>
            </a:endParaRPr>
          </a:p>
        </p:txBody>
      </p:sp>
      <p:pic>
        <p:nvPicPr>
          <p:cNvPr id="15363" name="Content Placeholder 3" descr="ss2"/>
          <p:cNvPicPr>
            <a:picLocks noGrp="1" noChangeAspect="1"/>
          </p:cNvPicPr>
          <p:nvPr>
            <p:ph idx="1"/>
          </p:nvPr>
        </p:nvPicPr>
        <p:blipFill>
          <a:blip r:embed="rId1"/>
          <a:srcRect/>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0" tIns="45720" rIns="0" bIns="0" anchor="b"/>
          <a:p>
            <a:pPr eaLnBrk="1" hangingPunct="1"/>
            <a:r>
              <a:rPr lang="en-IN" altLang="en-US" sz="4400" dirty="0"/>
              <a:t>SCREENSHOTS OF MODULE UNDER PROGRESS</a:t>
            </a:r>
            <a:endParaRPr lang="en-US" altLang="zh-CN" sz="4400" dirty="0">
              <a:ea typeface="SimSun" panose="02010600030101010101" pitchFamily="2" charset="-122"/>
            </a:endParaRPr>
          </a:p>
        </p:txBody>
      </p:sp>
      <p:pic>
        <p:nvPicPr>
          <p:cNvPr id="16387" name="Content Placeholder 3" descr="ss3"/>
          <p:cNvPicPr>
            <a:picLocks noGrp="1" noChangeAspect="1"/>
          </p:cNvPicPr>
          <p:nvPr>
            <p:ph idx="1"/>
          </p:nvPr>
        </p:nvPicPr>
        <p:blipFill>
          <a:blip r:embed="rId1"/>
          <a:srcRect/>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0" tIns="45720" rIns="0" bIns="0" anchor="b"/>
          <a:p>
            <a:pPr eaLnBrk="1" hangingPunct="1"/>
            <a:r>
              <a:rPr lang="en-IN" altLang="en-US" sz="4400" dirty="0"/>
              <a:t>SCREENSHOTS OF MODULE UNDER PROGRESS</a:t>
            </a:r>
            <a:endParaRPr lang="en-US" altLang="zh-CN" sz="4400" dirty="0">
              <a:ea typeface="SimSun" panose="02010600030101010101" pitchFamily="2" charset="-122"/>
            </a:endParaRPr>
          </a:p>
        </p:txBody>
      </p:sp>
      <p:pic>
        <p:nvPicPr>
          <p:cNvPr id="17411" name="Content Placeholder 3" descr="ss4"/>
          <p:cNvPicPr>
            <a:picLocks noGrp="1" noChangeAspect="1"/>
          </p:cNvPicPr>
          <p:nvPr>
            <p:ph idx="1"/>
          </p:nvPr>
        </p:nvPicPr>
        <p:blipFill>
          <a:blip r:embed="rId1"/>
          <a:srcRect/>
          <a:stretch>
            <a:fillRect/>
          </a:stretch>
        </p:blipFill>
        <p:spPr>
          <a:xfrm>
            <a:off x="457200" y="1935163"/>
            <a:ext cx="7486650" cy="438943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SCREENSHOTS OF MODULE UNDER PROGRESS</a:t>
            </a:r>
            <a:endParaRPr lang="en-US"/>
          </a:p>
        </p:txBody>
      </p:sp>
      <p:pic>
        <p:nvPicPr>
          <p:cNvPr id="4" name="Content Placeholder 3" descr="kmeans"/>
          <p:cNvPicPr>
            <a:picLocks noChangeAspect="1"/>
          </p:cNvPicPr>
          <p:nvPr>
            <p:ph idx="1"/>
          </p:nvPr>
        </p:nvPicPr>
        <p:blipFill>
          <a:blip r:embed="rId1"/>
          <a:stretch>
            <a:fillRect/>
          </a:stretch>
        </p:blipFill>
        <p:spPr>
          <a:xfrm>
            <a:off x="1265555" y="1935480"/>
            <a:ext cx="6611620" cy="4389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SCREENSHOTS OF MODULE UNDER PROGRESS</a:t>
            </a:r>
            <a:endParaRPr lang="en-US" b="1"/>
          </a:p>
        </p:txBody>
      </p:sp>
      <p:pic>
        <p:nvPicPr>
          <p:cNvPr id="4" name="Content Placeholder 3" descr="linear"/>
          <p:cNvPicPr>
            <a:picLocks noChangeAspect="1"/>
          </p:cNvPicPr>
          <p:nvPr>
            <p:ph idx="1"/>
          </p:nvPr>
        </p:nvPicPr>
        <p:blipFill>
          <a:blip r:embed="rId1"/>
          <a:stretch>
            <a:fillRect/>
          </a:stretch>
        </p:blipFill>
        <p:spPr>
          <a:xfrm>
            <a:off x="1076960" y="1935480"/>
            <a:ext cx="6988810" cy="43891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bwMode="auto">
          <a:xfrm>
            <a:off x="811210" y="5046662"/>
            <a:ext cx="7772400" cy="1363663"/>
          </a:xfrm>
          <a:ln>
            <a:miter lim="800000"/>
          </a:ln>
          <a:effectLst/>
          <a:sp3d prstMaterial="plastic"/>
        </p:spPr>
        <p:txBody>
          <a:bodyPr vert="horz" wrap="square" lIns="0" tIns="0" rIns="0" bIns="0" numCol="1" anchor="b" anchorCtr="0" compatLnSpc="1">
            <a:normAutofit fontScale="90000"/>
            <a:scene3d>
              <a:camera prst="orthographicFront"/>
              <a:lightRig rig="freezing" dir="t">
                <a:rot lat="0" lon="0" rev="5640000"/>
              </a:lightRig>
            </a:scene3d>
            <a:sp3d prstMaterial="flat">
              <a:bevelT w="38100" h="38100"/>
            </a:sp3d>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altLang="en-US" sz="5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br>
              <a:rPr kumimoji="0" lang="en-IN" altLang="en-US" sz="5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br>
              <a:rPr kumimoji="0" lang="en-IN" altLang="en-US" sz="5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n-lt"/>
                <a:ea typeface="+mj-ea"/>
                <a:cs typeface="+mn-lt"/>
              </a:rPr>
              <a:t>Thank </a:t>
            </a: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You!!!</a:t>
            </a:r>
            <a:br>
              <a:rPr kumimoji="0" lang="en-IN" altLang="en-US" sz="6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br>
              <a:rPr kumimoji="0" lang="en-IN" altLang="en-US" sz="66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66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a:t>
            </a:r>
            <a:r>
              <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BY</a:t>
            </a:r>
            <a:br>
              <a:rPr kumimoji="0" lang="en-IN" altLang="en-US" sz="40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Roshini S</a:t>
            </a:r>
            <a:br>
              <a:rPr kumimoji="0" lang="en-IN" altLang="en-US" sz="4000" b="1" i="0" u="none" strike="noStrike" kern="1200" cap="none" spc="0" normalizeH="0" baseline="0" noProof="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br>
            <a:r>
              <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					Vrinda Raj V P</a:t>
            </a:r>
            <a:endParaRPr kumimoji="0" lang="en-IN" altLang="en-US" sz="4000" b="1" i="0" u="none" strike="noStrike" kern="1200" cap="none" spc="0" normalizeH="0" baseline="0" noProof="1">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18435" name="Text Placeholder 1"/>
          <p:cNvSpPr>
            <a:spLocks noGrp="1"/>
          </p:cNvSpPr>
          <p:nvPr>
            <p:ph type="body" idx="1"/>
          </p:nvPr>
        </p:nvSpPr>
        <p:spPr>
          <a:xfrm>
            <a:off x="452438" y="1246188"/>
            <a:ext cx="7772400" cy="1509712"/>
          </a:xfrm>
        </p:spPr>
        <p:txBody>
          <a:bodyPr vert="horz" wrap="square" lIns="45720" tIns="45720" rIns="45720" bIns="45720" anchor="t"/>
          <a:p>
            <a:pPr eaLnBrk="1" hangingPunct="1">
              <a:lnSpc>
                <a:spcPct val="80000"/>
              </a:lnSpc>
              <a:buSzPct val="95000"/>
            </a:pPr>
            <a:r>
              <a:rPr lang="en-IN" altLang="en-US" b="1" i="1" kern="1200" dirty="0">
                <a:latin typeface="Times New Roman" panose="02020603050405020304" pitchFamily="18" charset="0"/>
                <a:ea typeface="+mn-ea"/>
                <a:cs typeface="+mn-cs"/>
              </a:rPr>
              <a:t>The need for an algorithm that will prove efficient every time is the reason that gave rise to the comparative study of machine learning algorithms in e-charging station.</a:t>
            </a:r>
            <a:endParaRPr lang="en-IN" altLang="en-US" kern="1200" dirty="0">
              <a:latin typeface="Times New Roman" panose="02020603050405020304" pitchFamily="18" charset="0"/>
              <a:ea typeface="+mn-ea"/>
              <a:cs typeface="+mn-cs"/>
            </a:endParaRPr>
          </a:p>
          <a:p>
            <a:pPr eaLnBrk="1" hangingPunct="1">
              <a:lnSpc>
                <a:spcPct val="80000"/>
              </a:lnSpc>
              <a:buSzPct val="95000"/>
            </a:pPr>
            <a:endParaRPr lang="en-US" altLang="zh-CN" kern="1200" dirty="0">
              <a:latin typeface="+mn-lt"/>
              <a:ea typeface="SimSun"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2"/>
          <p:cNvSpPr>
            <a:spLocks noGrp="1"/>
          </p:cNvSpPr>
          <p:nvPr>
            <p:ph type="title"/>
          </p:nvPr>
        </p:nvSpPr>
        <p:spPr>
          <a:xfrm>
            <a:off x="457200" y="774700"/>
            <a:ext cx="8229600" cy="741363"/>
          </a:xfrm>
        </p:spPr>
        <p:txBody>
          <a:bodyPr vert="horz" wrap="square" lIns="0" tIns="45720" rIns="0" bIns="0" anchor="b"/>
          <a:p>
            <a:pPr eaLnBrk="1" hangingPunct="1"/>
            <a:r>
              <a:rPr lang="en-US" altLang="zh-CN" sz="4500" dirty="0">
                <a:ea typeface="SimSun" panose="02010600030101010101" pitchFamily="2" charset="-122"/>
              </a:rPr>
              <a:t>Abstract</a:t>
            </a:r>
            <a:endParaRPr lang="en-US" altLang="zh-CN" sz="4500" dirty="0">
              <a:ea typeface="SimSun" panose="02010600030101010101" pitchFamily="2" charset="-122"/>
            </a:endParaRPr>
          </a:p>
        </p:txBody>
      </p:sp>
      <p:sp>
        <p:nvSpPr>
          <p:cNvPr id="6147" name="Content Placeholder 3"/>
          <p:cNvSpPr>
            <a:spLocks noGrp="1"/>
          </p:cNvSpPr>
          <p:nvPr>
            <p:ph idx="1"/>
          </p:nvPr>
        </p:nvSpPr>
        <p:spPr>
          <a:xfrm>
            <a:off x="457200" y="1516063"/>
            <a:ext cx="8229600" cy="4808537"/>
          </a:xfrm>
        </p:spPr>
        <p:txBody>
          <a:bodyPr vert="horz" wrap="square" lIns="91440" tIns="45720" rIns="91440" bIns="45720" anchor="t"/>
          <a:p>
            <a:pPr marL="0" indent="0" algn="just" eaLnBrk="1" hangingPunct="1">
              <a:buNone/>
            </a:pPr>
            <a:endParaRPr lang="en-IN" altLang="en-US" dirty="0">
              <a:latin typeface="Times New Roman" panose="02020603050405020304" pitchFamily="18" charset="0"/>
            </a:endParaRPr>
          </a:p>
          <a:p>
            <a:pPr marL="0" indent="0" algn="just" eaLnBrk="1" hangingPunct="1"/>
            <a:r>
              <a:rPr lang="en-IN" altLang="en-US" dirty="0">
                <a:latin typeface="Times New Roman" panose="02020603050405020304" pitchFamily="18" charset="0"/>
              </a:rPr>
              <a:t>The E-Charging Operators (equivalent of today’s petrol pump operators) need a Big Data approach to ensure their customers (end-users) satisfaction and optimum utilization of the e-Charging stations. </a:t>
            </a:r>
            <a:endParaRPr lang="en-IN" altLang="en-US" dirty="0">
              <a:latin typeface="Times New Roman" panose="02020603050405020304" pitchFamily="18" charset="0"/>
            </a:endParaRPr>
          </a:p>
          <a:p>
            <a:pPr marL="0" indent="0" algn="just" eaLnBrk="1" hangingPunct="1"/>
            <a:r>
              <a:rPr lang="en-IN" altLang="en-US" dirty="0">
                <a:latin typeface="Times New Roman" panose="02020603050405020304" pitchFamily="18" charset="0"/>
              </a:rPr>
              <a:t>The operator may have fast or slow charging infrastructure with their own payment terms and timings. </a:t>
            </a:r>
            <a:endParaRPr lang="en-IN" altLang="en-US" dirty="0">
              <a:latin typeface="Times New Roman" panose="02020603050405020304" pitchFamily="18" charset="0"/>
            </a:endParaRPr>
          </a:p>
          <a:p>
            <a:pPr marL="0" indent="0" algn="just" eaLnBrk="1" hangingPunct="1"/>
            <a:r>
              <a:rPr lang="en-IN" altLang="en-US" dirty="0">
                <a:latin typeface="Times New Roman" panose="02020603050405020304" pitchFamily="18" charset="0"/>
              </a:rPr>
              <a:t>Based on a data-centric approach the operator can offer dynamic pricing at stipulated times and manage the peak demand accordingly.</a:t>
            </a:r>
            <a:endParaRPr lang="en-IN" altLang="en-US" dirty="0">
              <a:latin typeface="Times New Roman" panose="02020603050405020304" pitchFamily="18" charset="0"/>
            </a:endParaRPr>
          </a:p>
        </p:txBody>
      </p:sp>
      <p:sp>
        <p:nvSpPr>
          <p:cNvPr id="6148" name="TextBox 4"/>
          <p:cNvSpPr txBox="1"/>
          <p:nvPr/>
        </p:nvSpPr>
        <p:spPr>
          <a:xfrm>
            <a:off x="0" y="6477000"/>
            <a:ext cx="9144000" cy="3683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2"/>
          <p:cNvSpPr>
            <a:spLocks noGrp="1"/>
          </p:cNvSpPr>
          <p:nvPr>
            <p:ph type="title"/>
          </p:nvPr>
        </p:nvSpPr>
        <p:spPr>
          <a:xfrm>
            <a:off x="404813" y="773113"/>
            <a:ext cx="8229600" cy="619125"/>
          </a:xfrm>
        </p:spPr>
        <p:txBody>
          <a:bodyPr vert="horz" wrap="square" lIns="0" tIns="45720" rIns="0" bIns="0" anchor="b"/>
          <a:p>
            <a:pPr eaLnBrk="1" hangingPunct="1"/>
            <a:r>
              <a:rPr lang="en-US" altLang="zh-CN" sz="3600" dirty="0">
                <a:latin typeface="Cambria" panose="02040503050406030204" pitchFamily="18" charset="0"/>
                <a:ea typeface="SimSun" panose="02010600030101010101" pitchFamily="2" charset="-122"/>
              </a:rPr>
              <a:t>Area Introduction-Existing system</a:t>
            </a:r>
            <a:endParaRPr lang="en-US" altLang="zh-CN" sz="3600" dirty="0">
              <a:ea typeface="SimSun" panose="02010600030101010101" pitchFamily="2" charset="-122"/>
            </a:endParaRPr>
          </a:p>
        </p:txBody>
      </p:sp>
      <p:sp>
        <p:nvSpPr>
          <p:cNvPr id="5" name="Content Placeholder 4"/>
          <p:cNvSpPr>
            <a:spLocks noGrp="1"/>
          </p:cNvSpPr>
          <p:nvPr>
            <p:ph idx="1"/>
          </p:nvPr>
        </p:nvSpPr>
        <p:spPr bwMode="auto">
          <a:xfrm>
            <a:off x="457200" y="1544955"/>
            <a:ext cx="8229600" cy="4779645"/>
          </a:xfrm>
          <a:ln>
            <a:miter lim="800000"/>
          </a:ln>
          <a:effectLst/>
          <a:scene3d>
            <a:camera prst="orthographicFront"/>
            <a:lightRig rig="balanced" dir="t"/>
          </a:scene3d>
          <a:sp3d prstMaterial="plastic"/>
        </p:spPr>
        <p:txBody>
          <a:bodyPr vert="horz" wrap="square" lIns="91440" tIns="45720" rIns="91440" bIns="45720" numCol="1" anchor="t" anchorCtr="0" compatLnSpc="1">
            <a:normAutofit/>
          </a:bodyPr>
          <a:lstStyle/>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With the rapid increase in the penetration level of electric vehicles (EVs), accurate modelling of the impacts of EVs on the electricity grid in cities is of important value to grid operators.</a:t>
            </a:r>
            <a:endPar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Then a spatial model is developed and validated using the previously analysed data. The results show that there is a big difference in the occupancy rate of stations. Some stations are more frequently used than others.</a:t>
            </a:r>
            <a:endPar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00405" marR="0" lvl="1" indent="-342900" algn="just" defTabSz="914400" rtl="0" eaLnBrk="1" fontAlgn="auto" latinLnBrk="0" hangingPunct="1">
              <a:lnSpc>
                <a:spcPct val="100000"/>
              </a:lnSpc>
              <a:spcBef>
                <a:spcPct val="20000"/>
              </a:spcBef>
              <a:spcAft>
                <a:spcPct val="0"/>
              </a:spcAft>
              <a:buClr>
                <a:schemeClr val="accent1"/>
              </a:buClr>
              <a:buSzPct val="85000"/>
              <a:buFont typeface="Arial" panose="020B0604020202020204" pitchFamily="34" charset="0"/>
              <a:buChar char="•"/>
              <a:defRPr/>
            </a:pPr>
            <a:r>
              <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The price prediction was done only based on a survey with the society and not with any predictions.</a:t>
            </a:r>
            <a:endParaRPr kumimoji="0" lang="en-IN" sz="2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900805" marR="0" lvl="8" indent="-342900" algn="just" defTabSz="914400" rtl="0" eaLnBrk="1" fontAlgn="auto" latinLnBrk="0" hangingPunct="1">
              <a:lnSpc>
                <a:spcPct val="100000"/>
              </a:lnSpc>
              <a:spcBef>
                <a:spcPct val="20000"/>
              </a:spcBef>
              <a:spcAft>
                <a:spcPts val="0"/>
              </a:spcAft>
              <a:buClr>
                <a:schemeClr val="tx2"/>
              </a:buClr>
              <a:buSzTx/>
              <a:buFont typeface="Arial" panose="020B0604020202020204" pitchFamily="34" charset="0"/>
              <a:buChar char="•"/>
              <a:defRPr/>
            </a:pPr>
            <a:endParaRPr kumimoji="0" lang="en-IN" sz="14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7172" name="TextBox 3"/>
          <p:cNvSpPr txBox="1"/>
          <p:nvPr/>
        </p:nvSpPr>
        <p:spPr>
          <a:xfrm>
            <a:off x="0" y="6477000"/>
            <a:ext cx="9144000" cy="3683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7550" y="596900"/>
            <a:ext cx="7818438" cy="515938"/>
          </a:xfrm>
        </p:spPr>
        <p:txBody>
          <a:bodyPr vert="horz" wrap="square" lIns="0" tIns="45720" rIns="0" bIns="0" numCol="1" anchor="b" anchorCtr="0" compatLnSpc="1">
            <a:normAutofit fontScale="90000"/>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4400" b="0" i="0" u="none" strike="noStrike" kern="1200" cap="none" spc="0" normalizeH="0" baseline="0" noProof="1" smtClean="0">
                <a:ln>
                  <a:noFill/>
                </a:ln>
                <a:solidFill>
                  <a:schemeClr val="tx2"/>
                </a:solidFill>
                <a:effectLst/>
                <a:uLnTx/>
                <a:uFillTx/>
                <a:latin typeface="Cambria" panose="02040503050406030204" pitchFamily="18" charset="0"/>
                <a:ea typeface="+mj-ea"/>
                <a:cs typeface="+mj-cs"/>
              </a:rPr>
              <a:t>Proposed System</a:t>
            </a:r>
            <a:endParaRPr kumimoji="0" lang="en-US" sz="4400" b="0" i="0" u="none" strike="noStrike" kern="1200" cap="none" spc="0" normalizeH="0" baseline="0" noProof="1">
              <a:ln>
                <a:noFill/>
              </a:ln>
              <a:solidFill>
                <a:schemeClr val="tx2"/>
              </a:solidFill>
              <a:effectLst/>
              <a:uLnTx/>
              <a:uFillTx/>
              <a:latin typeface="Cambria" panose="02040503050406030204" pitchFamily="18" charset="0"/>
              <a:ea typeface="+mj-ea"/>
              <a:cs typeface="+mj-cs"/>
            </a:endParaRPr>
          </a:p>
        </p:txBody>
      </p:sp>
      <p:sp>
        <p:nvSpPr>
          <p:cNvPr id="8195" name="TextBox 3"/>
          <p:cNvSpPr txBox="1"/>
          <p:nvPr/>
        </p:nvSpPr>
        <p:spPr>
          <a:xfrm>
            <a:off x="0" y="6477000"/>
            <a:ext cx="9144000" cy="3810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
        <p:nvSpPr>
          <p:cNvPr id="8196" name="Rectangle 4"/>
          <p:cNvSpPr/>
          <p:nvPr/>
        </p:nvSpPr>
        <p:spPr>
          <a:xfrm>
            <a:off x="307975" y="1154113"/>
            <a:ext cx="8612188" cy="4523105"/>
          </a:xfrm>
          <a:prstGeom prst="rect">
            <a:avLst/>
          </a:prstGeom>
          <a:noFill/>
          <a:ln w="9525">
            <a:noFill/>
          </a:ln>
        </p:spPr>
        <p:txBody>
          <a:bodyPr>
            <a:spAutoFit/>
          </a:bodyPr>
          <a:p>
            <a:pPr algn="just"/>
            <a:endParaRPr lang="en-IN" altLang="en-US" sz="2400" dirty="0">
              <a:latin typeface="Constantia" panose="02030602050306030303" pitchFamily="18" charset="0"/>
            </a:endParaRPr>
          </a:p>
          <a:p>
            <a:pPr algn="just">
              <a:buFont typeface="Wingdings" panose="05000000000000000000" pitchFamily="2" charset="2"/>
              <a:buChar char="§"/>
            </a:pPr>
            <a:r>
              <a:rPr lang="en-IN" altLang="en-US" sz="2400" dirty="0">
                <a:latin typeface="Constantia" panose="02030602050306030303" pitchFamily="18" charset="0"/>
              </a:rPr>
              <a:t>A battery swapping (or switching) station is a place at which a vehicle's discharged battery or battery pack can be immediately swapped for a fully charged one, eliminating the delay involved in waiting for the vehicle's battery to charge.</a:t>
            </a:r>
            <a:endParaRPr lang="en-IN" altLang="en-US" sz="2400" dirty="0">
              <a:latin typeface="Constantia" panose="02030602050306030303" pitchFamily="18" charset="0"/>
            </a:endParaRPr>
          </a:p>
          <a:p>
            <a:pPr algn="just">
              <a:buFont typeface="Wingdings" panose="05000000000000000000" pitchFamily="2" charset="2"/>
              <a:buChar char="§"/>
            </a:pPr>
            <a:r>
              <a:rPr lang="en-IN" altLang="en-US" sz="2400" dirty="0">
                <a:latin typeface="Constantia" panose="02030602050306030303" pitchFamily="18" charset="0"/>
              </a:rPr>
              <a:t>In this system, Using the Machine learning algorithms like K-means, Linear Regression and decision tree algorithms the pricing structure according to the demand and the infrastructure is predicted.</a:t>
            </a:r>
            <a:endParaRPr lang="en-IN" altLang="en-US" sz="2400" dirty="0">
              <a:latin typeface="Constantia" panose="02030602050306030303" pitchFamily="18" charset="0"/>
            </a:endParaRPr>
          </a:p>
          <a:p>
            <a:pPr algn="just">
              <a:buFont typeface="Wingdings" panose="05000000000000000000" pitchFamily="2" charset="2"/>
              <a:buChar char="§"/>
            </a:pPr>
            <a:r>
              <a:rPr lang="en-IN" altLang="en-US" sz="2400" dirty="0">
                <a:latin typeface="Constantia" panose="02030602050306030303" pitchFamily="18" charset="0"/>
              </a:rPr>
              <a:t>It was done by finding the prediction score and accuracy for each algorithms and selecting an algorithm which has the high accuracy rate compared to the other two.</a:t>
            </a:r>
            <a:endParaRPr lang="en-IN" altLang="en-US" sz="2400" dirty="0">
              <a:latin typeface="Constantia" panose="0203060205030603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0085" y="504190"/>
            <a:ext cx="8006715" cy="573405"/>
          </a:xfrm>
        </p:spPr>
        <p:txBody>
          <a:bodyPr/>
          <a:p>
            <a:r>
              <a:rPr lang="en-US" sz="2800" dirty="0" smtClean="0">
                <a:latin typeface="Cambria" panose="02040503050406030204" pitchFamily="18" charset="0"/>
                <a:sym typeface="+mn-ea"/>
              </a:rPr>
              <a:t>Advantages over existing methods</a:t>
            </a:r>
            <a:endParaRPr lang="en-US" sz="2800" dirty="0" smtClean="0">
              <a:latin typeface="Cambria" panose="02040503050406030204" pitchFamily="18" charset="0"/>
              <a:sym typeface="+mn-ea"/>
            </a:endParaRPr>
          </a:p>
        </p:txBody>
      </p:sp>
      <p:sp>
        <p:nvSpPr>
          <p:cNvPr id="3" name="Content Placeholder 2"/>
          <p:cNvSpPr>
            <a:spLocks noGrp="1"/>
          </p:cNvSpPr>
          <p:nvPr>
            <p:ph idx="1"/>
          </p:nvPr>
        </p:nvSpPr>
        <p:spPr>
          <a:xfrm>
            <a:off x="457200" y="1077595"/>
            <a:ext cx="8229600" cy="5673090"/>
          </a:xfrm>
        </p:spPr>
        <p:txBody>
          <a:bodyPr/>
          <a:p>
            <a:pPr>
              <a:buFont typeface="Wingdings" panose="05000000000000000000" charset="0"/>
              <a:buChar char="Ø"/>
            </a:pPr>
            <a:r>
              <a:rPr lang="en-IN" altLang="en-US" sz="2400"/>
              <a:t>Easy to predict.</a:t>
            </a:r>
            <a:endParaRPr lang="en-IN" altLang="en-US" sz="2400"/>
          </a:p>
          <a:p>
            <a:pPr>
              <a:buFont typeface="Wingdings" panose="05000000000000000000" charset="0"/>
              <a:buChar char="Ø"/>
            </a:pPr>
            <a:r>
              <a:rPr lang="en-IN" altLang="en-US" sz="2400"/>
              <a:t>Accuracy is obtainted</a:t>
            </a:r>
            <a:endParaRPr lang="en-IN" altLang="en-US" sz="2400"/>
          </a:p>
          <a:p>
            <a:pPr>
              <a:buFont typeface="Wingdings" panose="05000000000000000000" charset="0"/>
              <a:buChar char="Ø"/>
            </a:pPr>
            <a:r>
              <a:rPr lang="en-IN" altLang="en-US" sz="2400"/>
              <a:t>easy to fullfil a demand.</a:t>
            </a:r>
            <a:endParaRPr lang="en-IN" altLang="en-US" sz="2400"/>
          </a:p>
          <a:p>
            <a:pPr>
              <a:buFont typeface="Wingdings" panose="05000000000000000000" charset="0"/>
              <a:buChar char="Ø"/>
            </a:pPr>
            <a:endParaRPr lang="en-IN" altLang="en-US" sz="2400"/>
          </a:p>
          <a:p>
            <a:pPr marL="0" indent="0">
              <a:buFont typeface="Wingdings" panose="05000000000000000000" charset="0"/>
              <a:buNone/>
            </a:pPr>
            <a:endParaRPr lang="en-IN" altLang="en-US" sz="2400"/>
          </a:p>
          <a:p>
            <a:pPr marL="0" indent="0">
              <a:buFont typeface="Wingdings" panose="05000000000000000000" charset="0"/>
              <a:buNone/>
            </a:pPr>
            <a:r>
              <a:rPr lang="en-US" sz="2800">
                <a:solidFill>
                  <a:schemeClr val="accent1">
                    <a:lumMod val="75000"/>
                  </a:schemeClr>
                </a:solidFill>
                <a:latin typeface="Times New Roman" panose="02020603050405020304" pitchFamily="18" charset="0"/>
                <a:cs typeface="Times New Roman" panose="02020603050405020304" pitchFamily="18" charset="0"/>
                <a:sym typeface="+mn-ea"/>
              </a:rPr>
              <a:t> Future Enhancement</a:t>
            </a:r>
            <a:endParaRPr lang="en-US" sz="3600">
              <a:solidFill>
                <a:schemeClr val="accent1">
                  <a:lumMod val="75000"/>
                </a:schemeClr>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IN" altLang="en-US">
                <a:latin typeface="Times New Roman" panose="02020603050405020304" pitchFamily="18" charset="0"/>
                <a:cs typeface="Times New Roman" panose="02020603050405020304" pitchFamily="18" charset="0"/>
              </a:rPr>
              <a:t>Will also create a web page and the front end can be done using kivy or tkinter for more effective purpose where many operators can easily find their pricing structure with the help of the wab page.</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US">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US">
              <a:latin typeface="Times New Roman" panose="02020603050405020304" pitchFamily="18" charset="0"/>
              <a:cs typeface="Times New Roman" panose="02020603050405020304" pitchFamily="18" charset="0"/>
              <a:sym typeface="+mn-ea"/>
            </a:endParaRPr>
          </a:p>
          <a:p>
            <a:pPr marL="0" indent="0">
              <a:buFont typeface="Wingdings" panose="05000000000000000000"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573088"/>
            <a:ext cx="8229600" cy="742950"/>
          </a:xfrm>
        </p:spPr>
        <p:txBody>
          <a:bodyPr vert="horz" wrap="square" lIns="0" tIns="45720" rIns="0" bIns="0" anchor="b"/>
          <a:p>
            <a:pPr eaLnBrk="1" hangingPunct="1"/>
            <a:r>
              <a:rPr lang="en-US" altLang="zh-CN" sz="4400" dirty="0">
                <a:latin typeface="Cambria" panose="02040503050406030204" pitchFamily="18" charset="0"/>
                <a:ea typeface="SimSun" panose="02010600030101010101" pitchFamily="2" charset="-122"/>
              </a:rPr>
              <a:t>Literature Review</a:t>
            </a:r>
            <a:endParaRPr lang="en-US" altLang="zh-CN" sz="4000" dirty="0">
              <a:latin typeface="Cambria" panose="02040503050406030204" pitchFamily="18" charset="0"/>
              <a:ea typeface="SimSun" panose="02010600030101010101" pitchFamily="2" charset="-122"/>
            </a:endParaRPr>
          </a:p>
        </p:txBody>
      </p:sp>
      <p:sp>
        <p:nvSpPr>
          <p:cNvPr id="9219" name="Content Placeholder 2"/>
          <p:cNvSpPr>
            <a:spLocks noGrp="1"/>
          </p:cNvSpPr>
          <p:nvPr>
            <p:ph idx="1"/>
          </p:nvPr>
        </p:nvSpPr>
        <p:spPr>
          <a:xfrm>
            <a:off x="457200" y="1454150"/>
            <a:ext cx="8229600" cy="4719638"/>
          </a:xfrm>
        </p:spPr>
        <p:txBody>
          <a:bodyPr vert="horz" wrap="square" lIns="91440" tIns="45720" rIns="91440" bIns="45720" anchor="t"/>
          <a:p>
            <a:pPr marL="0" indent="0" algn="just" eaLnBrk="1" hangingPunct="1">
              <a:buNone/>
            </a:pPr>
            <a:r>
              <a:rPr lang="en-IN" altLang="en-US" sz="2500" u="sng" dirty="0">
                <a:latin typeface="Cambria" panose="02040503050406030204" pitchFamily="18" charset="0"/>
              </a:rPr>
              <a:t>Drawbacks:</a:t>
            </a:r>
            <a:endParaRPr lang="en-GB" altLang="en-US" sz="2500" dirty="0"/>
          </a:p>
          <a:p>
            <a:pPr marL="0" indent="0" algn="just" eaLnBrk="1" hangingPunct="1"/>
            <a:r>
              <a:rPr lang="en-GB" altLang="en-US" sz="2500" dirty="0"/>
              <a:t> The number of electrical vehicles continues to increase but EV charging infrastructure remains underdeveloped and insufficient. </a:t>
            </a:r>
            <a:endParaRPr lang="en-GB" altLang="en-US" sz="2500" dirty="0"/>
          </a:p>
          <a:p>
            <a:pPr marL="0" indent="0" algn="just" eaLnBrk="1" hangingPunct="1"/>
            <a:r>
              <a:rPr lang="en-IN" altLang="en-GB" sz="2500" dirty="0"/>
              <a:t>This is beacuse of the some people who are afraid to build an echarging station as they think they may suffer loss due to improper pricing structure.</a:t>
            </a:r>
            <a:endParaRPr lang="en-IN" altLang="en-GB" sz="2500" dirty="0"/>
          </a:p>
          <a:p>
            <a:pPr marL="0" indent="0" algn="just" eaLnBrk="1" hangingPunct="1"/>
            <a:r>
              <a:rPr lang="en-IN" altLang="en-GB" sz="2500" dirty="0"/>
              <a:t>Most of the operators does not have an idea how to place an pricing structure for fast and slow charging infrastructure.</a:t>
            </a:r>
            <a:endParaRPr lang="en-IN" altLang="en-GB" sz="2500" dirty="0"/>
          </a:p>
        </p:txBody>
      </p:sp>
      <p:sp>
        <p:nvSpPr>
          <p:cNvPr id="9220" name="TextBox 3"/>
          <p:cNvSpPr txBox="1"/>
          <p:nvPr/>
        </p:nvSpPr>
        <p:spPr>
          <a:xfrm>
            <a:off x="0" y="6477000"/>
            <a:ext cx="9144000" cy="381000"/>
          </a:xfrm>
          <a:prstGeom prst="rect">
            <a:avLst/>
          </a:prstGeom>
          <a:solidFill>
            <a:srgbClr val="77D9E8"/>
          </a:solidFill>
          <a:ln w="9525" cap="flat" cmpd="sng">
            <a:solidFill>
              <a:schemeClr val="accent1"/>
            </a:solidFill>
            <a:prstDash val="solid"/>
            <a:round/>
            <a:headEnd type="none" w="med" len="med"/>
            <a:tailEnd type="none" w="med" len="med"/>
          </a:ln>
        </p:spPr>
        <p:txBody>
          <a:bodyPr>
            <a:spAutoFit/>
          </a:bodyPr>
          <a:p>
            <a:pPr algn="ctr"/>
            <a:r>
              <a:rPr lang="en-US" altLang="zh-CN" dirty="0">
                <a:latin typeface="Constantia" panose="02030602050306030303" pitchFamily="18" charset="0"/>
                <a:ea typeface="SimSun" panose="02010600030101010101" pitchFamily="2" charset="-122"/>
              </a:rPr>
              <a:t>Department of CSE, KGiSL Institute of Technology, Coimbatore</a:t>
            </a:r>
            <a:endParaRPr lang="en-US" altLang="zh-CN" dirty="0">
              <a:latin typeface="Constantia" panose="02030602050306030303" pitchFamily="18"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0" tIns="45720" rIns="0" bIns="0" anchor="b"/>
          <a:p>
            <a:pPr eaLnBrk="1" hangingPunct="1"/>
            <a:r>
              <a:rPr lang="en-IN" altLang="en-US" dirty="0"/>
              <a:t>References</a:t>
            </a:r>
            <a:endParaRPr lang="en-IN" altLang="en-US" dirty="0"/>
          </a:p>
        </p:txBody>
      </p:sp>
      <p:sp>
        <p:nvSpPr>
          <p:cNvPr id="10243" name="Content Placeholder 2"/>
          <p:cNvSpPr>
            <a:spLocks noGrp="1"/>
          </p:cNvSpPr>
          <p:nvPr>
            <p:ph idx="1"/>
          </p:nvPr>
        </p:nvSpPr>
        <p:spPr/>
        <p:txBody>
          <a:bodyPr vert="horz" wrap="square" lIns="91440" tIns="45720" rIns="91440" bIns="45720" anchor="t"/>
          <a:p>
            <a:pPr eaLnBrk="1" hangingPunct="1">
              <a:lnSpc>
                <a:spcPct val="80000"/>
              </a:lnSpc>
            </a:pPr>
            <a:r>
              <a:rPr lang="en-US" altLang="zh-CN" dirty="0">
                <a:ea typeface="SimSun" panose="02010600030101010101" pitchFamily="2" charset="-122"/>
                <a:hlinkClick r:id="rId1" action="ppaction://hlinkfile"/>
              </a:rPr>
              <a:t>https://www.nttdata.com/global/en/success-stories/2018/february/open-charging-station-controller-for-future-mobility-society#</a:t>
            </a:r>
            <a:endParaRPr lang="en-US" altLang="zh-CN" dirty="0">
              <a:ea typeface="SimSun" panose="02010600030101010101" pitchFamily="2" charset="-122"/>
              <a:hlinkClick r:id="rId1" action="ppaction://hlinkfile"/>
            </a:endParaRPr>
          </a:p>
          <a:p>
            <a:pPr eaLnBrk="1" hangingPunct="1">
              <a:lnSpc>
                <a:spcPct val="80000"/>
              </a:lnSpc>
            </a:pPr>
            <a:r>
              <a:rPr lang="en-US" altLang="zh-CN" dirty="0">
                <a:ea typeface="SimSun" panose="02010600030101010101" pitchFamily="2" charset="-122"/>
                <a:hlinkClick r:id="rId2" action="ppaction://hlinkfile"/>
              </a:rPr>
              <a:t>https://wise-paas.advantech.com/en-us/embedded/resource-library/4cc199e6-0d4c-4d53-b0f5-5243b096f94a</a:t>
            </a:r>
            <a:endParaRPr lang="en-US" altLang="zh-CN" dirty="0">
              <a:ea typeface="SimSun" panose="02010600030101010101" pitchFamily="2" charset="-122"/>
              <a:hlinkClick r:id="rId2" action="ppaction://hlinkfile"/>
            </a:endParaRPr>
          </a:p>
          <a:p>
            <a:pPr eaLnBrk="1" hangingPunct="1">
              <a:lnSpc>
                <a:spcPct val="80000"/>
              </a:lnSpc>
            </a:pPr>
            <a:r>
              <a:rPr lang="en-US" altLang="zh-CN" dirty="0">
                <a:ea typeface="SimSun" panose="02010600030101010101" pitchFamily="2" charset="-122"/>
                <a:hlinkClick r:id="rId3" action="ppaction://hlinkfile"/>
              </a:rPr>
              <a:t>https://en.wikipedia.org/wiki/Charging_station#Overview</a:t>
            </a:r>
            <a:endParaRPr lang="en-US" altLang="zh-CN" dirty="0">
              <a:ea typeface="SimSun" panose="02010600030101010101" pitchFamily="2" charset="-122"/>
              <a:hlinkClick r:id="rId2" action="ppaction://hlinkfile"/>
            </a:endParaRPr>
          </a:p>
          <a:p>
            <a:pPr eaLnBrk="1" hangingPunct="1">
              <a:lnSpc>
                <a:spcPct val="80000"/>
              </a:lnSpc>
            </a:pPr>
            <a:r>
              <a:rPr lang="en-US" altLang="zh-CN" dirty="0">
                <a:ea typeface="SimSun" panose="02010600030101010101" pitchFamily="2" charset="-122"/>
                <a:hlinkClick r:id="rId4" action="ppaction://hlinkfile"/>
              </a:rPr>
              <a:t>https://www.researchgate.net/publication/320663372_Data_from_electric_vehicle_charging_stations_Analysis_and_model_development</a:t>
            </a:r>
            <a:endParaRPr lang="en-US" altLang="zh-CN" dirty="0">
              <a:ea typeface="SimSun" panose="02010600030101010101" pitchFamily="2" charset="-122"/>
              <a:hlinkClick r:id="rId4" action="ppaction://hlinkfile"/>
            </a:endParaRPr>
          </a:p>
          <a:p>
            <a:pPr eaLnBrk="1" hangingPunct="1">
              <a:lnSpc>
                <a:spcPct val="80000"/>
              </a:lnSpc>
            </a:pPr>
            <a:endParaRPr lang="en-US" altLang="zh-CN" dirty="0">
              <a:ea typeface="SimSun" panose="02010600030101010101" pitchFamily="2" charset="-122"/>
            </a:endParaRPr>
          </a:p>
          <a:p>
            <a:pPr eaLnBrk="1" hangingPunct="1">
              <a:lnSpc>
                <a:spcPct val="80000"/>
              </a:lnSpc>
            </a:pPr>
            <a:endParaRPr lang="en-US" altLang="zh-CN" dirty="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Architectural Desig Data Flow            </a:t>
            </a:r>
            <a:br>
              <a:rPr 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br>
            <a:r>
              <a:rPr 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           Diagram -Level 0</a:t>
            </a:r>
            <a:endParaRPr lang="en-US"/>
          </a:p>
        </p:txBody>
      </p:sp>
      <p:pic>
        <p:nvPicPr>
          <p:cNvPr id="4" name="Content Placeholder 3" descr="ue00"/>
          <p:cNvPicPr>
            <a:picLocks noChangeAspect="1"/>
          </p:cNvPicPr>
          <p:nvPr>
            <p:ph idx="1"/>
          </p:nvPr>
        </p:nvPicPr>
        <p:blipFill>
          <a:blip r:embed="rId1"/>
          <a:stretch>
            <a:fillRect/>
          </a:stretch>
        </p:blipFill>
        <p:spPr>
          <a:xfrm>
            <a:off x="1630045" y="2788285"/>
            <a:ext cx="5882640" cy="2682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br>
              <a:rPr lang="en-US" dirty="0" smtClean="0">
                <a:sym typeface="+mn-ea"/>
              </a:rPr>
            </a:br>
            <a:br>
              <a:rPr lang="en-US" dirty="0" smtClean="0">
                <a:sym typeface="+mn-ea"/>
              </a:rPr>
            </a:br>
            <a:r>
              <a:rPr lang="en-US" dirty="0" smtClean="0">
                <a:sym typeface="+mn-ea"/>
              </a:rPr>
              <a:t>       </a:t>
            </a:r>
            <a:br>
              <a:rPr lang="en-US" dirty="0" smtClean="0">
                <a:sym typeface="+mn-ea"/>
              </a:rPr>
            </a:br>
            <a:r>
              <a:rPr lang="en-US" dirty="0" smtClean="0">
                <a:sym typeface="+mn-ea"/>
              </a:rPr>
              <a:t>           </a:t>
            </a:r>
            <a:br>
              <a:rPr lang="en-US" dirty="0" smtClean="0">
                <a:sym typeface="+mn-ea"/>
              </a:rPr>
            </a:br>
            <a:br>
              <a:rPr lang="en-US" dirty="0" smtClean="0">
                <a:sym typeface="+mn-ea"/>
              </a:rPr>
            </a:br>
            <a:br>
              <a:rPr lang="en-US" dirty="0" smtClean="0">
                <a:sym typeface="+mn-ea"/>
              </a:rPr>
            </a:br>
            <a:br>
              <a:rPr lang="en-US" dirty="0" smtClean="0">
                <a:sym typeface="+mn-ea"/>
              </a:rPr>
            </a:br>
            <a:br>
              <a:rPr lang="en-US" dirty="0" smtClean="0">
                <a:sym typeface="+mn-ea"/>
              </a:rPr>
            </a:br>
            <a:r>
              <a:rPr 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Architectural Desig Data Flow            </a:t>
            </a:r>
            <a:br>
              <a:rPr 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br>
            <a:r>
              <a:rPr 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           Diagram -Level </a:t>
            </a:r>
            <a:r>
              <a:rPr lang="en-IN" altLang="en-US" dirty="0" smtClean="0">
                <a:solidFill>
                  <a:schemeClr val="accent1">
                    <a:lumMod val="75000"/>
                  </a:schemeClr>
                </a:solidFill>
                <a:latin typeface="Times New Roman" panose="02020603050405020304" pitchFamily="18" charset="0"/>
                <a:cs typeface="Times New Roman" panose="02020603050405020304" pitchFamily="18" charset="0"/>
                <a:sym typeface="+mn-ea"/>
              </a:rPr>
              <a:t>1</a:t>
            </a:r>
            <a:endParaRPr lang="en-US"/>
          </a:p>
        </p:txBody>
      </p:sp>
      <p:pic>
        <p:nvPicPr>
          <p:cNvPr id="2" name="Content Placeholder 1" descr="use1"/>
          <p:cNvPicPr>
            <a:picLocks noChangeAspect="1"/>
          </p:cNvPicPr>
          <p:nvPr>
            <p:ph sz="half" idx="2"/>
          </p:nvPr>
        </p:nvPicPr>
        <p:blipFill>
          <a:blip r:embed="rId1"/>
          <a:stretch>
            <a:fillRect/>
          </a:stretch>
        </p:blipFill>
        <p:spPr>
          <a:xfrm>
            <a:off x="1790065" y="1847215"/>
            <a:ext cx="5198110" cy="4910455"/>
          </a:xfrm>
          <a:prstGeom prst="rect">
            <a:avLst/>
          </a:prstGeom>
        </p:spPr>
      </p:pic>
      <p:sp>
        <p:nvSpPr>
          <p:cNvPr id="3" name="Content Placeholder 2"/>
          <p:cNvSpPr/>
          <p:nvPr>
            <p:ph sz="half" idx="1"/>
          </p:nvPr>
        </p:nvSpPr>
        <p:spPr/>
        <p:txBody>
          <a:bodyPr/>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bodyPr vert="horz" lIns="91440" tIns="45720" rIns="91440" bIns="45720" rtlCol="0" anchor="ctr">
        <a:normAutofit lnSpcReduction="10000"/>
      </a:bodyPr>
      <a:lstStyle>
        <a:defPPr marL="0" marR="0" lvl="0" indent="0" defTabSz="914400" rtl="0" eaLnBrk="1" fontAlgn="auto" latinLnBrk="0" hangingPunct="1">
          <a:lnSpc>
            <a:spcPct val="100000"/>
          </a:lnSpc>
          <a:spcBef>
            <a:spcPct val="0"/>
          </a:spcBef>
          <a:spcAft>
            <a:spcPts val="0"/>
          </a:spcAft>
          <a:buClrTx/>
          <a:buSzTx/>
          <a:buFontTx/>
          <a:buNone/>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4167</Words>
  <Application>WPS Presentation</Application>
  <PresentationFormat>On-screen Show (4:3)</PresentationFormat>
  <Paragraphs>107</Paragraphs>
  <Slides>18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Constantia</vt:lpstr>
      <vt:lpstr>Calibri</vt:lpstr>
      <vt:lpstr>Wingdings 2</vt:lpstr>
      <vt:lpstr>Wingdings 2</vt:lpstr>
      <vt:lpstr>Cambria</vt:lpstr>
      <vt:lpstr>Times New Roman</vt:lpstr>
      <vt:lpstr>Wingdings</vt:lpstr>
      <vt:lpstr>Microsoft YaHei</vt:lpstr>
      <vt:lpstr>Arial Unicode MS</vt:lpstr>
      <vt:lpstr>Flow</vt:lpstr>
      <vt:lpstr> Big Data challenges for e-Mobility- infra operator	</vt:lpstr>
      <vt:lpstr>Abstract</vt:lpstr>
      <vt:lpstr>Area Introduction-Existing system</vt:lpstr>
      <vt:lpstr>Proposed System</vt:lpstr>
      <vt:lpstr>Advantages over existing methods</vt:lpstr>
      <vt:lpstr>Literature Review</vt:lpstr>
      <vt:lpstr>References</vt:lpstr>
      <vt:lpstr>Architectural Desig Data Flow                        Diagram -Level 0</vt:lpstr>
      <vt:lpstr>                          Architectural Desig Data Flow                        Diagram -Level 1</vt:lpstr>
      <vt:lpstr>Data Flow Diagram-Level 1 </vt:lpstr>
      <vt:lpstr>   Module Splitup</vt:lpstr>
      <vt:lpstr>SCREENSHOTS OF MODULE UNDER PROGRESS</vt:lpstr>
      <vt:lpstr>   SCREENSHOTS OF MODULE UNDER PROGRESS</vt:lpstr>
      <vt:lpstr>SCREENSHOTS OF MODULE UNDER PROGRESS</vt:lpstr>
      <vt:lpstr>SCREENSHOTS OF MODULE UNDER PROGRESS</vt:lpstr>
      <vt:lpstr>SCREENSHOTS OF MODULE UNDER PROGRESS</vt:lpstr>
      <vt:lpstr>SCREENSHOTS OF MODULE UNDER PROGRESS</vt:lpstr>
      <vt:lpstr>                Thank You!!!                           BY 					Roshini S 					Vrinda Raj V P</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roshi</cp:lastModifiedBy>
  <cp:revision>80</cp:revision>
  <dcterms:created xsi:type="dcterms:W3CDTF">2011-12-09T06:36:00Z</dcterms:created>
  <dcterms:modified xsi:type="dcterms:W3CDTF">2019-02-27T04:00:59Z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