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0.jp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2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461150" x="404825"/>
            <a:ext cy="1470000" cx="8286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>
                <a:solidFill>
                  <a:srgbClr val="00AEEE"/>
                </a:solidFill>
              </a:rPr>
              <a:t>Tower Defense Project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002400" x="3099650"/>
            <a:ext cy="2300399" cx="5298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2400" lang="de">
                <a:solidFill>
                  <a:srgbClr val="FFFFFF"/>
                </a:solidFill>
              </a:rPr>
              <a:t>Vladimir Malikov</a:t>
            </a:r>
          </a:p>
          <a:p>
            <a:pPr algn="r" rtl="0" lvl="0">
              <a:buNone/>
            </a:pPr>
            <a:r>
              <a:rPr sz="2400" lang="de">
                <a:solidFill>
                  <a:srgbClr val="FFFFFF"/>
                </a:solidFill>
              </a:rPr>
              <a:t>David Asmuth</a:t>
            </a:r>
          </a:p>
          <a:p>
            <a:pPr algn="r" rtl="0" lvl="0">
              <a:buNone/>
            </a:pPr>
            <a:r>
              <a:rPr sz="2400" lang="de">
                <a:solidFill>
                  <a:srgbClr val="FFFFFF"/>
                </a:solidFill>
              </a:rPr>
              <a:t>Steffen Windrath</a:t>
            </a:r>
          </a:p>
          <a:p>
            <a:pPr algn="r" rtl="0" lvl="0">
              <a:buNone/>
            </a:pPr>
            <a:r>
              <a:rPr sz="2400" lang="de">
                <a:solidFill>
                  <a:srgbClr val="FFFFFF"/>
                </a:solidFill>
              </a:rPr>
              <a:t>Johannes Martens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indent="0" marL="0">
              <a:buNone/>
            </a:pPr>
            <a:r>
              <a:rPr lang="de">
                <a:solidFill>
                  <a:srgbClr val="0090DA"/>
                </a:solidFill>
              </a:rPr>
              <a:t>Demo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de"/>
              <a:t>Unity3d, fertiges Build oder Video?</a:t>
            </a:r>
          </a:p>
          <a:p>
            <a:pPr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de"/>
              <a:t>Würde sagen kommt drauf an wie gut wir es noch spielbar bekommen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de">
                <a:solidFill>
                  <a:srgbClr val="00AEEE"/>
                </a:solidFill>
              </a:rPr>
              <a:t>Gliederung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FFFFFF"/>
              </a:buClr>
              <a:buSzPct val="166666"/>
              <a:buFont typeface="Arial"/>
              <a:buChar char="•"/>
            </a:pPr>
            <a:r>
              <a:rPr lang="de">
                <a:solidFill>
                  <a:srgbClr val="FFFFFF"/>
                </a:solidFill>
              </a:rPr>
              <a:t>Idee</a:t>
            </a:r>
          </a:p>
          <a:p>
            <a:r>
              <a:t/>
            </a:r>
          </a:p>
          <a:p>
            <a:pPr rtl="0" lvl="0" indent="-419100" marL="457200">
              <a:buClr>
                <a:srgbClr val="FFFFFF"/>
              </a:buClr>
              <a:buSzPct val="166666"/>
              <a:buFont typeface="Arial"/>
              <a:buChar char="•"/>
            </a:pPr>
            <a:r>
              <a:rPr lang="de">
                <a:solidFill>
                  <a:srgbClr val="FFFFFF"/>
                </a:solidFill>
              </a:rPr>
              <a:t>Werkzeuge</a:t>
            </a:r>
          </a:p>
          <a:p>
            <a:r>
              <a:t/>
            </a:r>
          </a:p>
          <a:p>
            <a:pPr rtl="0" lvl="0" indent="-419100" marL="457200">
              <a:buClr>
                <a:srgbClr val="FFFFFF"/>
              </a:buClr>
              <a:buSzPct val="166666"/>
              <a:buFont typeface="Arial"/>
              <a:buChar char="•"/>
            </a:pPr>
            <a:r>
              <a:rPr lang="de">
                <a:solidFill>
                  <a:srgbClr val="FFFFFF"/>
                </a:solidFill>
              </a:rPr>
              <a:t>Durchführung</a:t>
            </a:r>
          </a:p>
          <a:p>
            <a:r>
              <a:t/>
            </a:r>
          </a:p>
          <a:p>
            <a:pPr lvl="0" indent="-419100" marL="457200">
              <a:buClr>
                <a:srgbClr val="FFFFFF"/>
              </a:buClr>
              <a:buSzPct val="166666"/>
              <a:buFont typeface="Arial"/>
              <a:buChar char="•"/>
            </a:pPr>
            <a:r>
              <a:rPr lang="de">
                <a:solidFill>
                  <a:srgbClr val="FFFFFF"/>
                </a:solidFill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de">
                <a:solidFill>
                  <a:srgbClr val="0090DA"/>
                </a:solidFill>
              </a:rPr>
              <a:t>Idee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FFFFFF"/>
              </a:buClr>
              <a:buSzPct val="166666"/>
              <a:buFont typeface="Arial"/>
              <a:buChar char="•"/>
            </a:pPr>
            <a:r>
              <a:rPr sz="3000" lang="de">
                <a:solidFill>
                  <a:srgbClr val="FFFFFF"/>
                </a:solidFill>
              </a:rPr>
              <a:t>Spieler beschützt seinen Prozessor</a:t>
            </a:r>
          </a:p>
          <a:p>
            <a:pPr rtl="0" lvl="0" indent="-419100" marL="457200">
              <a:buClr>
                <a:srgbClr val="FFFFFF"/>
              </a:buClr>
              <a:buSzPct val="166666"/>
              <a:buFont typeface="Arial"/>
              <a:buChar char="•"/>
            </a:pPr>
            <a:r>
              <a:rPr sz="3000" lang="de">
                <a:solidFill>
                  <a:srgbClr val="FFFFFF"/>
                </a:solidFill>
              </a:rPr>
              <a:t>Böse Bits versuchen den Prozessor zu überhitzen</a:t>
            </a:r>
          </a:p>
          <a:p>
            <a:pPr rtl="0" lvl="0" indent="-419100" marL="457200">
              <a:buClr>
                <a:srgbClr val="FFFFFF"/>
              </a:buClr>
              <a:buSzPct val="166666"/>
              <a:buFont typeface="Arial"/>
              <a:buChar char="•"/>
            </a:pPr>
            <a:r>
              <a:rPr sz="3000" lang="de">
                <a:solidFill>
                  <a:srgbClr val="FFFFFF"/>
                </a:solidFill>
              </a:rPr>
              <a:t>Spieler setzt Türme um die Bits zu zerstören bevor sie den Prozessor erreichen</a:t>
            </a:r>
          </a:p>
          <a:p>
            <a:pPr rtl="0" lvl="0" indent="-419100" marL="457200">
              <a:buClr>
                <a:srgbClr val="FFFFFF"/>
              </a:buClr>
              <a:buSzPct val="166666"/>
              <a:buFont typeface="Arial"/>
              <a:buChar char="•"/>
            </a:pPr>
            <a:r>
              <a:rPr sz="3000" lang="de">
                <a:solidFill>
                  <a:srgbClr val="FFFFFF"/>
                </a:solidFill>
              </a:rPr>
              <a:t>Gute Bits bringen CPU-Zeit um neue Türme zu bauen</a:t>
            </a:r>
          </a:p>
          <a:p>
            <a:pPr rtl="0" lvl="0" indent="-419100" marL="457200">
              <a:buClr>
                <a:srgbClr val="FFFFFF"/>
              </a:buClr>
              <a:buSzPct val="166666"/>
              <a:buFont typeface="Arial"/>
              <a:buChar char="•"/>
            </a:pPr>
            <a:r>
              <a:rPr sz="3000" lang="de">
                <a:solidFill>
                  <a:srgbClr val="FFFFFF"/>
                </a:solidFill>
              </a:rPr>
              <a:t>Je besser die taktische Aufstellung versch. Turm-Typen desto länger lässt sich der Prozessor verteidigen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de">
                <a:solidFill>
                  <a:srgbClr val="0090DA"/>
                </a:solidFill>
              </a:rPr>
              <a:t>Werkzeuge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de"/>
              <a:t>Implementierung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Unity3D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Visual Studio 2012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MonoDevelop</a:t>
            </a:r>
          </a:p>
          <a:p>
            <a:r>
              <a:t/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de"/>
              <a:t>Code-Management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Git (Versionskontrollsystem)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GitHub (Host)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SourceTree (Git-GUI)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53487" x="457200"/>
            <a:ext cy="11430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>
                <a:solidFill>
                  <a:srgbClr val="0090DA"/>
                </a:solidFill>
              </a:rPr>
              <a:t>Unity3D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82150" x="595325"/>
            <a:ext cy="4775774" cx="796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de">
                <a:solidFill>
                  <a:srgbClr val="0090DA"/>
                </a:solidFill>
              </a:rPr>
              <a:t>Werkzeuge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de"/>
              <a:t>Implementierung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Unity3D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Visual Studio 2012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MonoDevelop</a:t>
            </a:r>
          </a:p>
          <a:p>
            <a:r>
              <a:t/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de"/>
              <a:t>Code-Management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Git (Versionskontrollsystem)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GitHub (Host)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SourceTree (Git-GUI)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de">
                <a:solidFill>
                  <a:srgbClr val="0090DA"/>
                </a:solidFill>
              </a:rPr>
              <a:t>Werkzeuge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de"/>
              <a:t>Content-Erstellung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Unity3D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GIMP 2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Photoshop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Blender</a:t>
            </a:r>
          </a:p>
          <a:p>
            <a:r>
              <a:t/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57549" x="2994149"/>
            <a:ext cy="5610350" cx="56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de">
                <a:solidFill>
                  <a:srgbClr val="0090DA"/>
                </a:solidFill>
              </a:rPr>
              <a:t>Durchführung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de"/>
              <a:t>Flache Hierarchie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de"/>
              <a:t>Klare Aufgabenaufteilung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Teilung bei Dokumentationserstellung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Teilung bei Implementierung</a:t>
            </a:r>
          </a:p>
          <a:p>
            <a:pPr rtl="0" lvl="2" indent="-381000" marL="1371600"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de"/>
              <a:t>Logik</a:t>
            </a:r>
          </a:p>
          <a:p>
            <a:pPr rtl="0" lvl="2" indent="-381000" marL="1371600"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de"/>
              <a:t>GUI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de">
                <a:solidFill>
                  <a:srgbClr val="0090DA"/>
                </a:solidFill>
              </a:rPr>
              <a:t>Durchführung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de"/>
              <a:t>Code Convention C# (modifiziert)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de"/>
              <a:t>GitHub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Nur lauffähige Versionen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Probleme mit Unitys Metadaten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de"/>
              <a:t>Unity3D 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Versionwechsel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keine Pro-Version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de"/>
              <a:t>Nicht im Zeitplan geblieben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