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41AC-DBCA-854B-A347-AB95460A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D12E3-F70D-9B48-B27B-0A50ADD13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4B411-08FB-0541-A803-31DCF094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B060-5B5F-2F49-B422-3F829C0F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E0B9-4B65-4B48-BA9C-BA683834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7061-DBCC-9E4E-B54D-60004FD5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CB3F0-D5DA-2C43-BC56-380788EB3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EDA0-00EB-4843-9A9D-2A433C57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0DFF-EAAF-6E47-B612-B9A51042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97356-3095-BA4F-A916-C8BFE74A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2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0A757-24E5-7946-A6CE-DA6C19E51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D45A-AD37-2D4C-A1DE-3AE453509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A1DF1-3F81-AD40-B434-F422269C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1366-796A-6D4F-8C4E-0A607AA7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EFF7-AAAD-A54E-9915-FED00F3E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2E40-AD80-E242-B082-D6FDE733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7EC2-7AAB-9A4D-ADD5-998CD765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7992-CECF-0648-BCF0-EBC215AF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7B12-3327-C847-A444-87218239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361C-0A03-0B4B-AF30-CF134740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B655-CF41-214E-9434-33300FD6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10485-C8B7-E04E-AFA6-1D05B69C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448B-656A-0C43-8CAD-1F3D86F2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B430-E1F4-DB4D-8750-27AD3BE4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E2DAE-043A-7946-AF49-47F0ECFE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92A9-A11C-2747-A801-44A20BF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A036-8FAF-3E4D-B482-DFCD24721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C2927-962F-924E-81F2-15C93DE60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8AB9-F40C-B44F-909B-8E814DB3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F3ECC-DB54-D845-864B-2D4984FA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D68D3-1091-C04F-9132-A8A8BE2A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A724-E15C-924A-BA0C-CF74E519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B309F-B83A-7244-80E5-4710AAF53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A7081-44D1-3049-9B46-EADC97F8A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93592-66D3-4248-A15C-F1FD2C4B0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1435B-089A-D546-880D-57E198C7F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3155B-FBFC-2A49-839F-D2972F3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AC83C-F335-4A48-A03C-5FE634F3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9E5D5-2D8C-3B44-977A-86D50E2B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687-48CB-FF4B-9C3E-0585BEBB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6C704-2F6B-1C4D-96E4-FF538ECD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F4B51-1976-2C45-8D73-B3305CE5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B117C-0A5E-1249-99B4-A9FD3080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6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D05DC-7B95-1542-8215-3AE7E1FD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F2F62-D4AE-6647-A3B8-F58BCEE3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3594-AAF4-7D4B-97FE-EB668F66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2BEA-4BFA-684C-9980-6CC63029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0D62-80C1-4C43-8E58-A32A55F8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94BD4-0203-3A42-83DD-8DE682840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094C6-2E1B-014E-9441-4C8DFE0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1DE80-520B-D745-90AB-679F217A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4A16D-A603-9640-88F4-E35853A2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77A0-A14D-204E-9FCD-D8E3F427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35436-1AD9-294B-B339-ECB5FBB2A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176E8-8361-1B40-AEBF-F1C4617AA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57951-B0FC-544A-98D1-CC8D7A1C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AA58-49C1-D548-BB3B-F3D614A9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B587E-D9DD-CD44-8097-F337C103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7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A2ACC-AC6B-1247-A8E6-D0DA6651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C1A6-E144-9B46-8BA7-C79ECC27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341F-B48C-1644-9C8E-9966FF60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39E9-7233-1146-972B-B2C5376E2DD0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3282D-88AB-FC4C-B9EC-A74412B0C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7E67-E287-5641-94D4-F7E59DD5D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68D88C-1AA8-4146-B24D-4627AC117334}"/>
              </a:ext>
            </a:extLst>
          </p:cNvPr>
          <p:cNvSpPr/>
          <p:nvPr/>
        </p:nvSpPr>
        <p:spPr>
          <a:xfrm>
            <a:off x="4860970" y="314724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77866-55B8-1B4A-B508-DD9013890771}"/>
              </a:ext>
            </a:extLst>
          </p:cNvPr>
          <p:cNvSpPr/>
          <p:nvPr/>
        </p:nvSpPr>
        <p:spPr>
          <a:xfrm>
            <a:off x="4860970" y="395540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DC8B1-969C-E843-BD5F-CECB595BDC24}"/>
              </a:ext>
            </a:extLst>
          </p:cNvPr>
          <p:cNvSpPr/>
          <p:nvPr/>
        </p:nvSpPr>
        <p:spPr>
          <a:xfrm>
            <a:off x="4860970" y="476356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33E159-EF5F-7B42-A971-71E91964D3CC}"/>
              </a:ext>
            </a:extLst>
          </p:cNvPr>
          <p:cNvSpPr/>
          <p:nvPr/>
        </p:nvSpPr>
        <p:spPr>
          <a:xfrm>
            <a:off x="4860970" y="557172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Servlet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E451C7-6EDF-F94D-BA3E-7556F5874F3F}"/>
              </a:ext>
            </a:extLst>
          </p:cNvPr>
          <p:cNvCxnSpPr/>
          <p:nvPr/>
        </p:nvCxnSpPr>
        <p:spPr>
          <a:xfrm>
            <a:off x="5248575" y="354265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7CBAC-469C-6249-92DB-296C37EF4617}"/>
              </a:ext>
            </a:extLst>
          </p:cNvPr>
          <p:cNvCxnSpPr/>
          <p:nvPr/>
        </p:nvCxnSpPr>
        <p:spPr>
          <a:xfrm>
            <a:off x="5248575" y="435081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35376F-9D09-D84C-8714-11E8F60C86F6}"/>
              </a:ext>
            </a:extLst>
          </p:cNvPr>
          <p:cNvCxnSpPr/>
          <p:nvPr/>
        </p:nvCxnSpPr>
        <p:spPr>
          <a:xfrm>
            <a:off x="5248575" y="515897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D5BA42-B7F5-3E47-97C0-5540C2BA4451}"/>
              </a:ext>
            </a:extLst>
          </p:cNvPr>
          <p:cNvCxnSpPr/>
          <p:nvPr/>
        </p:nvCxnSpPr>
        <p:spPr>
          <a:xfrm flipV="1">
            <a:off x="6236547" y="354265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1F3050-FACD-3040-87B4-708DFE38F18E}"/>
              </a:ext>
            </a:extLst>
          </p:cNvPr>
          <p:cNvCxnSpPr/>
          <p:nvPr/>
        </p:nvCxnSpPr>
        <p:spPr>
          <a:xfrm flipV="1">
            <a:off x="6236547" y="435081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08871B-158C-BA4A-819B-19C0A75B5322}"/>
              </a:ext>
            </a:extLst>
          </p:cNvPr>
          <p:cNvCxnSpPr/>
          <p:nvPr/>
        </p:nvCxnSpPr>
        <p:spPr>
          <a:xfrm flipV="1">
            <a:off x="6236547" y="515897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0409A1-CB1C-B749-9625-DDA465249C0F}"/>
              </a:ext>
            </a:extLst>
          </p:cNvPr>
          <p:cNvCxnSpPr>
            <a:cxnSpLocks/>
          </p:cNvCxnSpPr>
          <p:nvPr/>
        </p:nvCxnSpPr>
        <p:spPr>
          <a:xfrm>
            <a:off x="5248575" y="2940869"/>
            <a:ext cx="0" cy="2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61788A-7E80-E642-9C45-4D98D282CBB0}"/>
              </a:ext>
            </a:extLst>
          </p:cNvPr>
          <p:cNvCxnSpPr>
            <a:cxnSpLocks/>
          </p:cNvCxnSpPr>
          <p:nvPr/>
        </p:nvCxnSpPr>
        <p:spPr>
          <a:xfrm flipV="1">
            <a:off x="6220781" y="2940869"/>
            <a:ext cx="0" cy="20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634D260-538E-2243-9AB0-B931A9627891}"/>
              </a:ext>
            </a:extLst>
          </p:cNvPr>
          <p:cNvSpPr/>
          <p:nvPr/>
        </p:nvSpPr>
        <p:spPr>
          <a:xfrm>
            <a:off x="4723057" y="2926097"/>
            <a:ext cx="2178482" cy="3262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F4A208-8496-544C-8FC2-51EBD2EBDEC1}"/>
              </a:ext>
            </a:extLst>
          </p:cNvPr>
          <p:cNvSpPr/>
          <p:nvPr/>
        </p:nvSpPr>
        <p:spPr>
          <a:xfrm>
            <a:off x="7303770" y="314724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FC367D-7519-C247-922C-8D1A09E17E32}"/>
              </a:ext>
            </a:extLst>
          </p:cNvPr>
          <p:cNvSpPr/>
          <p:nvPr/>
        </p:nvSpPr>
        <p:spPr>
          <a:xfrm>
            <a:off x="7303770" y="395540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1AFDDA-CB54-3B47-925A-0D2C97974D67}"/>
              </a:ext>
            </a:extLst>
          </p:cNvPr>
          <p:cNvSpPr/>
          <p:nvPr/>
        </p:nvSpPr>
        <p:spPr>
          <a:xfrm>
            <a:off x="7303770" y="476356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6FD3F-4C7B-C942-9F3F-A4AB77506EEA}"/>
              </a:ext>
            </a:extLst>
          </p:cNvPr>
          <p:cNvSpPr/>
          <p:nvPr/>
        </p:nvSpPr>
        <p:spPr>
          <a:xfrm>
            <a:off x="7303770" y="557172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Servlet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53C315-9628-FB4A-B644-5D8DA0884A10}"/>
              </a:ext>
            </a:extLst>
          </p:cNvPr>
          <p:cNvCxnSpPr/>
          <p:nvPr/>
        </p:nvCxnSpPr>
        <p:spPr>
          <a:xfrm>
            <a:off x="7691375" y="354265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099C1E-8EB4-E441-A3F1-594A2556A83C}"/>
              </a:ext>
            </a:extLst>
          </p:cNvPr>
          <p:cNvCxnSpPr/>
          <p:nvPr/>
        </p:nvCxnSpPr>
        <p:spPr>
          <a:xfrm>
            <a:off x="7691375" y="435081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7E70B0-CA17-BA48-9E58-4A7546A1E441}"/>
              </a:ext>
            </a:extLst>
          </p:cNvPr>
          <p:cNvCxnSpPr/>
          <p:nvPr/>
        </p:nvCxnSpPr>
        <p:spPr>
          <a:xfrm>
            <a:off x="7691375" y="515897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5F93CD-F03D-DD44-99B2-54A249C3FC93}"/>
              </a:ext>
            </a:extLst>
          </p:cNvPr>
          <p:cNvCxnSpPr/>
          <p:nvPr/>
        </p:nvCxnSpPr>
        <p:spPr>
          <a:xfrm flipV="1">
            <a:off x="8679347" y="354265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BB87E2-E1F3-994A-98A8-BB22ED67A155}"/>
              </a:ext>
            </a:extLst>
          </p:cNvPr>
          <p:cNvCxnSpPr/>
          <p:nvPr/>
        </p:nvCxnSpPr>
        <p:spPr>
          <a:xfrm flipV="1">
            <a:off x="8679347" y="435081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028DA4-5827-4B40-ACA8-15AFDC93CE51}"/>
              </a:ext>
            </a:extLst>
          </p:cNvPr>
          <p:cNvCxnSpPr/>
          <p:nvPr/>
        </p:nvCxnSpPr>
        <p:spPr>
          <a:xfrm flipV="1">
            <a:off x="8679347" y="5158978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EDA5DD-FB7B-EC44-ACAD-14F31A675ADF}"/>
              </a:ext>
            </a:extLst>
          </p:cNvPr>
          <p:cNvCxnSpPr>
            <a:cxnSpLocks/>
          </p:cNvCxnSpPr>
          <p:nvPr/>
        </p:nvCxnSpPr>
        <p:spPr>
          <a:xfrm>
            <a:off x="7691375" y="2940869"/>
            <a:ext cx="0" cy="2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63CC78-BDF5-724F-9212-57F27F880079}"/>
              </a:ext>
            </a:extLst>
          </p:cNvPr>
          <p:cNvCxnSpPr>
            <a:cxnSpLocks/>
          </p:cNvCxnSpPr>
          <p:nvPr/>
        </p:nvCxnSpPr>
        <p:spPr>
          <a:xfrm flipV="1">
            <a:off x="8663581" y="2940869"/>
            <a:ext cx="0" cy="20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205801-D5E9-8E48-BFDA-151D445E90CF}"/>
              </a:ext>
            </a:extLst>
          </p:cNvPr>
          <p:cNvSpPr/>
          <p:nvPr/>
        </p:nvSpPr>
        <p:spPr>
          <a:xfrm>
            <a:off x="7165857" y="2926097"/>
            <a:ext cx="2178482" cy="3262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181374-1B7D-A14B-92D9-F39B7198FDE4}"/>
              </a:ext>
            </a:extLst>
          </p:cNvPr>
          <p:cNvSpPr/>
          <p:nvPr/>
        </p:nvSpPr>
        <p:spPr>
          <a:xfrm>
            <a:off x="2488932" y="2297142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Mapper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B9DE30-58FC-2E40-AC79-407DC1B0C85A}"/>
              </a:ext>
            </a:extLst>
          </p:cNvPr>
          <p:cNvCxnSpPr>
            <a:cxnSpLocks/>
          </p:cNvCxnSpPr>
          <p:nvPr/>
        </p:nvCxnSpPr>
        <p:spPr>
          <a:xfrm flipH="1" flipV="1">
            <a:off x="6459749" y="787211"/>
            <a:ext cx="17758" cy="2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E3C421-D144-AC43-A2AF-CB94550EF34D}"/>
              </a:ext>
            </a:extLst>
          </p:cNvPr>
          <p:cNvCxnSpPr>
            <a:cxnSpLocks/>
          </p:cNvCxnSpPr>
          <p:nvPr/>
        </p:nvCxnSpPr>
        <p:spPr>
          <a:xfrm flipH="1">
            <a:off x="5248575" y="1917712"/>
            <a:ext cx="197707" cy="10108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92D511-93CB-A944-A79D-18D64DCBEAD9}"/>
              </a:ext>
            </a:extLst>
          </p:cNvPr>
          <p:cNvCxnSpPr/>
          <p:nvPr/>
        </p:nvCxnSpPr>
        <p:spPr>
          <a:xfrm flipV="1">
            <a:off x="6220781" y="1917712"/>
            <a:ext cx="238968" cy="1008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6AEFC1F-C48B-1244-B92D-DC7AE386DC25}"/>
              </a:ext>
            </a:extLst>
          </p:cNvPr>
          <p:cNvCxnSpPr/>
          <p:nvPr/>
        </p:nvCxnSpPr>
        <p:spPr>
          <a:xfrm>
            <a:off x="5446282" y="1902940"/>
            <a:ext cx="2245093" cy="10231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DB80B9-65AA-274F-9A20-F1D3136F5015}"/>
              </a:ext>
            </a:extLst>
          </p:cNvPr>
          <p:cNvCxnSpPr>
            <a:endCxn id="49" idx="3"/>
          </p:cNvCxnSpPr>
          <p:nvPr/>
        </p:nvCxnSpPr>
        <p:spPr>
          <a:xfrm flipH="1">
            <a:off x="4354802" y="1902940"/>
            <a:ext cx="1091480" cy="59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06F8AF-9CB6-1B41-8155-F2BD5C4B6608}"/>
              </a:ext>
            </a:extLst>
          </p:cNvPr>
          <p:cNvCxnSpPr/>
          <p:nvPr/>
        </p:nvCxnSpPr>
        <p:spPr>
          <a:xfrm flipH="1" flipV="1">
            <a:off x="6459749" y="1917712"/>
            <a:ext cx="2203832" cy="1008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2D67B7A-3E69-184E-BDC9-72091FC83A35}"/>
              </a:ext>
            </a:extLst>
          </p:cNvPr>
          <p:cNvSpPr txBox="1"/>
          <p:nvPr/>
        </p:nvSpPr>
        <p:spPr>
          <a:xfrm>
            <a:off x="7780640" y="1993130"/>
            <a:ext cx="169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WebApplication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BEBCC-FB34-B146-966D-47564DC11077}"/>
              </a:ext>
            </a:extLst>
          </p:cNvPr>
          <p:cNvSpPr/>
          <p:nvPr/>
        </p:nvSpPr>
        <p:spPr>
          <a:xfrm>
            <a:off x="1252152" y="1023197"/>
            <a:ext cx="9687697" cy="5649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5157FE-DA14-C44F-9350-4062C72759A2}"/>
              </a:ext>
            </a:extLst>
          </p:cNvPr>
          <p:cNvSpPr/>
          <p:nvPr/>
        </p:nvSpPr>
        <p:spPr>
          <a:xfrm>
            <a:off x="2170671" y="1905355"/>
            <a:ext cx="7562335" cy="4621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98FE39-BAA8-3F47-AFCE-EE007F09E3A9}"/>
              </a:ext>
            </a:extLst>
          </p:cNvPr>
          <p:cNvCxnSpPr>
            <a:cxnSpLocks/>
          </p:cNvCxnSpPr>
          <p:nvPr/>
        </p:nvCxnSpPr>
        <p:spPr>
          <a:xfrm flipH="1">
            <a:off x="5446281" y="982497"/>
            <a:ext cx="5334" cy="9056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252F34-6F10-444C-A842-71AE98B66310}"/>
              </a:ext>
            </a:extLst>
          </p:cNvPr>
          <p:cNvCxnSpPr>
            <a:cxnSpLocks/>
          </p:cNvCxnSpPr>
          <p:nvPr/>
        </p:nvCxnSpPr>
        <p:spPr>
          <a:xfrm flipV="1">
            <a:off x="6459749" y="1035422"/>
            <a:ext cx="17758" cy="8798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3919D34-DDAC-0946-A052-D76840E4A624}"/>
              </a:ext>
            </a:extLst>
          </p:cNvPr>
          <p:cNvSpPr/>
          <p:nvPr/>
        </p:nvSpPr>
        <p:spPr>
          <a:xfrm>
            <a:off x="1252152" y="345989"/>
            <a:ext cx="9687696" cy="441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D732C5-2E50-DD44-995C-1F1F4B3C93A0}"/>
              </a:ext>
            </a:extLst>
          </p:cNvPr>
          <p:cNvSpPr txBox="1"/>
          <p:nvPr/>
        </p:nvSpPr>
        <p:spPr>
          <a:xfrm>
            <a:off x="8627839" y="1060163"/>
            <a:ext cx="232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WebApplicationServer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71855F-A2D2-DE42-B1E3-6D5E2FA41AE1}"/>
              </a:ext>
            </a:extLst>
          </p:cNvPr>
          <p:cNvSpPr txBox="1"/>
          <p:nvPr/>
        </p:nvSpPr>
        <p:spPr>
          <a:xfrm>
            <a:off x="5329128" y="385005"/>
            <a:ext cx="232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 Server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D230698-7D09-094A-9D2E-30C3DCEFDE81}"/>
              </a:ext>
            </a:extLst>
          </p:cNvPr>
          <p:cNvCxnSpPr>
            <a:cxnSpLocks/>
          </p:cNvCxnSpPr>
          <p:nvPr/>
        </p:nvCxnSpPr>
        <p:spPr>
          <a:xfrm>
            <a:off x="5407459" y="80817"/>
            <a:ext cx="0" cy="25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0FCC3A-999D-2748-8072-75B2DE144D6D}"/>
              </a:ext>
            </a:extLst>
          </p:cNvPr>
          <p:cNvCxnSpPr>
            <a:cxnSpLocks/>
          </p:cNvCxnSpPr>
          <p:nvPr/>
        </p:nvCxnSpPr>
        <p:spPr>
          <a:xfrm>
            <a:off x="5431031" y="787567"/>
            <a:ext cx="0" cy="25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BBF13D1-4170-CA4A-9E9D-EDBC50033512}"/>
              </a:ext>
            </a:extLst>
          </p:cNvPr>
          <p:cNvCxnSpPr>
            <a:cxnSpLocks/>
          </p:cNvCxnSpPr>
          <p:nvPr/>
        </p:nvCxnSpPr>
        <p:spPr>
          <a:xfrm flipH="1" flipV="1">
            <a:off x="6430069" y="121145"/>
            <a:ext cx="17758" cy="2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4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Manfred Riem</dc:creator>
  <cp:lastModifiedBy>Manfred Riem</cp:lastModifiedBy>
  <cp:revision>11</cp:revision>
  <dcterms:created xsi:type="dcterms:W3CDTF">2020-02-23T01:11:52Z</dcterms:created>
  <dcterms:modified xsi:type="dcterms:W3CDTF">2020-03-02T17:45:09Z</dcterms:modified>
</cp:coreProperties>
</file>