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A49F0-F214-4DF1-8A38-4D3BDA4DFCBF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CCD8-C8BF-4840-9295-22A135C0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CCD8-C8BF-4840-9295-22A135C01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 than Simple PageRank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286000"/>
            <a:ext cx="609600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Blocked PageRank depends heavily on how the nodes are partitioned. </a:t>
            </a:r>
          </a:p>
          <a:p>
            <a:r>
              <a:rPr lang="en-US" dirty="0" smtClean="0"/>
              <a:t>Good partitions in Blocked PageRank converge much faster than Simple PageRank.</a:t>
            </a:r>
          </a:p>
          <a:p>
            <a:r>
              <a:rPr lang="en-US" dirty="0" smtClean="0"/>
              <a:t>But bad partitions in Blocked PageRank offers almost no improvement on Simple PageRank.</a:t>
            </a:r>
          </a:p>
          <a:p>
            <a:endParaRPr lang="en-US" dirty="0"/>
          </a:p>
          <a:p>
            <a:r>
              <a:rPr lang="en-US" dirty="0" smtClean="0"/>
              <a:t>To partition our nodes into random blocks, we hash node numbers accordingly:</a:t>
            </a:r>
          </a:p>
          <a:p>
            <a:pPr lvl="1"/>
            <a:r>
              <a:rPr lang="en-US" dirty="0" smtClean="0"/>
              <a:t>Block# = (Node# * 13) mod 68, where 68 = # of blocks.</a:t>
            </a:r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convergence</a:t>
            </a:r>
          </a:p>
          <a:p>
            <a:r>
              <a:rPr lang="en-US" dirty="0" smtClean="0"/>
              <a:t>[graph]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PageRank converges faster than Simple PageRank</a:t>
            </a:r>
          </a:p>
          <a:p>
            <a:pPr lvl="1"/>
            <a:r>
              <a:rPr lang="en-US" dirty="0" smtClean="0"/>
              <a:t>This is only true when the nodes are in good partitions. In general, it’s difficult to achieve good partitions.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</a:t>
            </a:r>
            <a:r>
              <a:rPr lang="en-US" dirty="0" smtClean="0"/>
              <a:t>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8150"/>
            <a:ext cx="3048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/>
              <a:t>There are two different approaches we take: </a:t>
            </a:r>
            <a:r>
              <a:rPr lang="en-US" dirty="0" smtClean="0"/>
              <a:t>Simple </a:t>
            </a:r>
            <a:r>
              <a:rPr lang="en-US" dirty="0"/>
              <a:t>PageRank and B</a:t>
            </a:r>
            <a:r>
              <a:rPr lang="en-US" dirty="0" smtClean="0"/>
              <a:t>locked </a:t>
            </a:r>
            <a:r>
              <a:rPr lang="en-US" dirty="0"/>
              <a:t>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05200" cy="25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</a:t>
            </a:r>
            <a:r>
              <a:rPr lang="en-US" dirty="0" smtClean="0"/>
              <a:t>Simple </a:t>
            </a:r>
            <a:r>
              <a:rPr lang="en-US" dirty="0"/>
              <a:t>PageRank, which is a node-by-node approach.</a:t>
            </a:r>
          </a:p>
          <a:p>
            <a:pPr lvl="1"/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</a:t>
            </a:r>
            <a:r>
              <a:rPr lang="en-US" dirty="0" smtClean="0"/>
              <a:t>individually, node by node.</a:t>
            </a:r>
            <a:endParaRPr lang="en-US" dirty="0"/>
          </a:p>
          <a:p>
            <a:r>
              <a:rPr lang="en-US" dirty="0"/>
              <a:t>To gauge how quickly (rather, how slowly) simple PageRank converges, we calculate the average of the residuals for each node for each </a:t>
            </a:r>
            <a:r>
              <a:rPr lang="en-US" dirty="0" smtClean="0"/>
              <a:t>phase. The residual is defined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residual of a </a:t>
            </a:r>
            <a:r>
              <a:rPr lang="en-US" dirty="0" smtClean="0"/>
              <a:t>node u </a:t>
            </a:r>
            <a:r>
              <a:rPr lang="en-US" dirty="0"/>
              <a:t>is simply the normalized difference between the node's PageRank value from the previous phase and the current phase. </a:t>
            </a:r>
          </a:p>
          <a:p>
            <a:r>
              <a:rPr lang="en-US" dirty="0" smtClean="0"/>
              <a:t>As a measure of convergence, </a:t>
            </a:r>
            <a:r>
              <a:rPr lang="en-US" dirty="0"/>
              <a:t>we see how quickly the average residual decreases through </a:t>
            </a:r>
            <a:r>
              <a:rPr lang="en-US" dirty="0" smtClean="0"/>
              <a:t>phases of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95750"/>
            <a:ext cx="247089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appers and reducers </a:t>
            </a:r>
            <a:r>
              <a:rPr lang="en-US" dirty="0"/>
              <a:t>both have </a:t>
            </a:r>
            <a:r>
              <a:rPr lang="en-US" dirty="0" smtClean="0"/>
              <a:t>the following input/output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is node </a:t>
            </a:r>
            <a:r>
              <a:rPr lang="en-US" dirty="0" smtClean="0"/>
              <a:t>number of type Text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a string </a:t>
            </a:r>
            <a:r>
              <a:rPr lang="en-US" dirty="0" smtClean="0"/>
              <a:t>(type Text) containing </a:t>
            </a:r>
            <a:r>
              <a:rPr lang="en-US" dirty="0"/>
              <a:t>the node's PageRank value and outgoing nodes, all delimited by </a:t>
            </a:r>
            <a:r>
              <a:rPr lang="en-US" dirty="0" smtClean="0"/>
              <a:t>"_“.</a:t>
            </a:r>
            <a:endParaRPr lang="en-US" dirty="0"/>
          </a:p>
          <a:p>
            <a:pPr lvl="1"/>
            <a:r>
              <a:rPr lang="en-US" dirty="0"/>
              <a:t>[include image of the value string and its parts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map </a:t>
            </a:r>
            <a:r>
              <a:rPr lang="en-US" dirty="0"/>
              <a:t>inputs/ reducer outputs:</a:t>
            </a:r>
          </a:p>
          <a:p>
            <a:pPr lvl="1"/>
            <a:r>
              <a:rPr lang="en-US" dirty="0" smtClean="0"/>
              <a:t>[image of formats]</a:t>
            </a:r>
            <a:endParaRPr lang="en-US" dirty="0"/>
          </a:p>
          <a:p>
            <a:r>
              <a:rPr lang="en-US" dirty="0"/>
              <a:t>map outputs/ reducer inputs:</a:t>
            </a:r>
          </a:p>
          <a:p>
            <a:pPr lvl="1"/>
            <a:r>
              <a:rPr lang="en-US" dirty="0"/>
              <a:t>[image of formats]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pass values between mappers and reducers, we </a:t>
            </a:r>
            <a:r>
              <a:rPr lang="en-US" dirty="0" smtClean="0"/>
              <a:t>construct a value string (the node’s PageRank </a:t>
            </a:r>
            <a:r>
              <a:rPr lang="en-US" dirty="0"/>
              <a:t>and outgoing </a:t>
            </a:r>
            <a:r>
              <a:rPr lang="en-US" dirty="0" smtClean="0"/>
              <a:t>nodes) when emitting.</a:t>
            </a:r>
          </a:p>
          <a:p>
            <a:r>
              <a:rPr lang="en-US" dirty="0"/>
              <a:t>W</a:t>
            </a:r>
            <a:r>
              <a:rPr lang="en-US" dirty="0" smtClean="0"/>
              <a:t>hen a mapper or reducer receives it, it can parse them out of the string.</a:t>
            </a:r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residual decreases slowly -&gt; slow </a:t>
            </a:r>
            <a:r>
              <a:rPr lang="en-US" dirty="0" smtClean="0"/>
              <a:t>convergence</a:t>
            </a:r>
          </a:p>
          <a:p>
            <a:r>
              <a:rPr lang="en-US" dirty="0" smtClean="0"/>
              <a:t>Does not converge to accurate values by 5 iterations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52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 smtClean="0"/>
              <a:t>The map function is </a:t>
            </a:r>
            <a:r>
              <a:rPr lang="en-US" dirty="0"/>
              <a:t>similar to S</a:t>
            </a:r>
            <a:r>
              <a:rPr lang="en-US" dirty="0" smtClean="0"/>
              <a:t>imple PageRank with </a:t>
            </a:r>
            <a:r>
              <a:rPr lang="en-US" dirty="0"/>
              <a:t>different </a:t>
            </a:r>
            <a:r>
              <a:rPr lang="en-US" dirty="0" smtClean="0"/>
              <a:t>input/output parameters.</a:t>
            </a:r>
            <a:endParaRPr lang="en-US" dirty="0"/>
          </a:p>
          <a:p>
            <a:r>
              <a:rPr lang="en-US" dirty="0" smtClean="0"/>
              <a:t>The reduce function performs </a:t>
            </a:r>
            <a:r>
              <a:rPr lang="en-US" dirty="0"/>
              <a:t>multiple PageRank iterations for </a:t>
            </a:r>
            <a:r>
              <a:rPr lang="en-US" dirty="0" smtClean="0"/>
              <a:t>a given block </a:t>
            </a:r>
            <a:r>
              <a:rPr lang="en-US" dirty="0"/>
              <a:t>until the residual error falls below a threshold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505200" cy="27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residual for Blocked PageRank is slightly different than that of Simple PageRank: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residual of a node v is the normalized difference between the node's PageRank value from the first iteration and the last iteration of a reduce task. </a:t>
            </a:r>
          </a:p>
          <a:p>
            <a:r>
              <a:rPr lang="en-US" dirty="0" smtClean="0"/>
              <a:t>Termination condition: After each </a:t>
            </a:r>
            <a:r>
              <a:rPr lang="en-US" dirty="0" err="1" smtClean="0"/>
              <a:t>MapReduce</a:t>
            </a:r>
            <a:r>
              <a:rPr lang="en-US" dirty="0" smtClean="0"/>
              <a:t> phase, take the average residual across all the blocks. If the average residual falls below an error bound (0.001 in our case), the </a:t>
            </a:r>
            <a:r>
              <a:rPr lang="en-US" dirty="0" err="1" smtClean="0"/>
              <a:t>PageRanks</a:t>
            </a:r>
            <a:r>
              <a:rPr lang="en-US" dirty="0" smtClean="0"/>
              <a:t> have converged accurately and </a:t>
            </a:r>
            <a:r>
              <a:rPr lang="en-US" dirty="0" err="1" smtClean="0"/>
              <a:t>MapReduces</a:t>
            </a:r>
            <a:r>
              <a:rPr lang="en-US" dirty="0" smtClean="0"/>
              <a:t> terminates.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2403976"/>
            <a:ext cx="2667001" cy="3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3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Mappers and reducers both have the following input/output types </a:t>
            </a:r>
          </a:p>
          <a:p>
            <a:pPr lvl="1"/>
            <a:r>
              <a:rPr lang="en-US" dirty="0"/>
              <a:t>Key is </a:t>
            </a:r>
            <a:r>
              <a:rPr lang="en-US" dirty="0" smtClean="0"/>
              <a:t>block number </a:t>
            </a:r>
            <a:r>
              <a:rPr lang="en-US" dirty="0"/>
              <a:t>of type Text</a:t>
            </a:r>
          </a:p>
          <a:p>
            <a:pPr lvl="1"/>
            <a:r>
              <a:rPr lang="en-US" dirty="0" smtClean="0"/>
              <a:t>Value is a string (type Text) containing </a:t>
            </a:r>
            <a:r>
              <a:rPr lang="en-US" dirty="0"/>
              <a:t>a node number, which block the node came from (if applicable), the PageRank of the node, and the lists of </a:t>
            </a:r>
            <a:r>
              <a:rPr lang="en-US" dirty="0" err="1"/>
              <a:t>outlink</a:t>
            </a:r>
            <a:r>
              <a:rPr lang="en-US" dirty="0"/>
              <a:t> nodes and their corresponding blocks, all delimited by </a:t>
            </a:r>
            <a:r>
              <a:rPr lang="en-US" dirty="0" smtClean="0"/>
              <a:t>"_".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include image of the value string and its parts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map inputs/ reducer outputs:</a:t>
            </a:r>
          </a:p>
          <a:p>
            <a:pPr lvl="1"/>
            <a:r>
              <a:rPr lang="en-US" dirty="0"/>
              <a:t>[image of formats]</a:t>
            </a:r>
          </a:p>
          <a:p>
            <a:r>
              <a:rPr lang="en-US" dirty="0"/>
              <a:t>map outputs/ reducer inputs:</a:t>
            </a:r>
          </a:p>
          <a:p>
            <a:pPr lvl="1"/>
            <a:r>
              <a:rPr lang="en-US" dirty="0"/>
              <a:t>[image of formats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Parsing and constructing the string value </a:t>
            </a:r>
            <a:r>
              <a:rPr lang="en-US" dirty="0"/>
              <a:t>fields </a:t>
            </a:r>
            <a:r>
              <a:rPr lang="en-US" dirty="0" smtClean="0"/>
              <a:t>is done the same way as in Simple PageRank.</a:t>
            </a:r>
          </a:p>
          <a:p>
            <a:r>
              <a:rPr lang="en-US" dirty="0" smtClean="0"/>
              <a:t>Two Counters: one for the residuals, and another for the number of PageRank iterations per reduce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</TotalTime>
  <Words>744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</vt:lpstr>
      <vt:lpstr>Blocked PageRank</vt:lpstr>
      <vt:lpstr>Blocked PageRank</vt:lpstr>
      <vt:lpstr>Blocked PageRank Implementation</vt:lpstr>
      <vt:lpstr>Results</vt:lpstr>
      <vt:lpstr>Random Partitions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Gene</cp:lastModifiedBy>
  <cp:revision>14</cp:revision>
  <dcterms:created xsi:type="dcterms:W3CDTF">2014-05-08T00:49:35Z</dcterms:created>
  <dcterms:modified xsi:type="dcterms:W3CDTF">2014-05-08T04:54:02Z</dcterms:modified>
</cp:coreProperties>
</file>