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9C2C76E-481F-4F93-827C-66364C78315E}" type="datetimeFigureOut">
              <a:rPr lang="en-US" smtClean="0"/>
              <a:t>5/7/2014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543800" cy="2593975"/>
          </a:xfrm>
        </p:spPr>
        <p:txBody>
          <a:bodyPr/>
          <a:lstStyle/>
          <a:p>
            <a:r>
              <a:rPr lang="en-US" sz="5400" dirty="0" smtClean="0"/>
              <a:t>PageRank using AWS Elastic </a:t>
            </a:r>
            <a:r>
              <a:rPr lang="en-US" sz="5400" dirty="0" err="1" smtClean="0"/>
              <a:t>MapReduce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Ansha</a:t>
            </a:r>
            <a:r>
              <a:rPr lang="en-US" dirty="0" smtClean="0"/>
              <a:t> Yu</a:t>
            </a:r>
          </a:p>
          <a:p>
            <a:r>
              <a:rPr lang="en-US" dirty="0" smtClean="0"/>
              <a:t>Gene Shin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Feher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Random Partitions (if applicable)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Blocked &gt; node-by-node</a:t>
            </a:r>
          </a:p>
          <a:p>
            <a:r>
              <a:rPr lang="en-US" dirty="0" smtClean="0"/>
              <a:t>Difficult to achieve good partitions in the blocked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Purpose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goal of this project was to deploy a </a:t>
            </a:r>
            <a:r>
              <a:rPr lang="en-US" dirty="0" err="1"/>
              <a:t>MapReduce</a:t>
            </a:r>
            <a:r>
              <a:rPr lang="en-US" dirty="0"/>
              <a:t> cluster on AWS that can calculate the </a:t>
            </a:r>
            <a:r>
              <a:rPr lang="en-US" dirty="0" err="1"/>
              <a:t>PageRanks</a:t>
            </a:r>
            <a:r>
              <a:rPr lang="en-US" dirty="0"/>
              <a:t> of web pages in a Web graph. </a:t>
            </a:r>
          </a:p>
          <a:p>
            <a:r>
              <a:rPr lang="en-US" dirty="0"/>
              <a:t>This is achieved primarily by overwriting the map and reduce methods in Apache's </a:t>
            </a:r>
            <a:r>
              <a:rPr lang="en-US" dirty="0" err="1"/>
              <a:t>Hadoop</a:t>
            </a:r>
            <a:r>
              <a:rPr lang="en-US" dirty="0"/>
              <a:t> libraries. </a:t>
            </a:r>
          </a:p>
        </p:txBody>
      </p:sp>
    </p:spTree>
    <p:extLst>
      <p:ext uri="{BB962C8B-B14F-4D97-AF65-F5344CB8AC3E}">
        <p14:creationId xmlns:p14="http://schemas.microsoft.com/office/powerpoint/2010/main" val="26549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different approaches we take: simple PageRank and blocked PageRank.</a:t>
            </a:r>
          </a:p>
          <a:p>
            <a:r>
              <a:rPr lang="en-US" dirty="0"/>
              <a:t>Both run through multiple phases of </a:t>
            </a:r>
            <a:r>
              <a:rPr lang="en-US" dirty="0" err="1"/>
              <a:t>MapReduce</a:t>
            </a:r>
            <a:r>
              <a:rPr lang="en-US" dirty="0"/>
              <a:t> to converge on accurate PageRank values. </a:t>
            </a:r>
          </a:p>
          <a:p>
            <a:r>
              <a:rPr lang="en-US" dirty="0"/>
              <a:t>However, the latter approach is an improvement on the former that gives us faster convergence.</a:t>
            </a:r>
          </a:p>
        </p:txBody>
      </p:sp>
    </p:spTree>
    <p:extLst>
      <p:ext uri="{BB962C8B-B14F-4D97-AF65-F5344CB8AC3E}">
        <p14:creationId xmlns:p14="http://schemas.microsoft.com/office/powerpoint/2010/main" val="2476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start with simple PageRank, which is a node-by-node approach.</a:t>
            </a:r>
          </a:p>
          <a:p>
            <a:r>
              <a:rPr lang="en-US" dirty="0"/>
              <a:t>In other words, single nodes are passed through </a:t>
            </a:r>
            <a:r>
              <a:rPr lang="en-US" dirty="0" err="1"/>
              <a:t>MapReduce</a:t>
            </a:r>
            <a:r>
              <a:rPr lang="en-US" dirty="0"/>
              <a:t> phases and </a:t>
            </a:r>
            <a:r>
              <a:rPr lang="en-US" dirty="0" err="1"/>
              <a:t>PageRanks</a:t>
            </a:r>
            <a:r>
              <a:rPr lang="en-US" dirty="0"/>
              <a:t> are calculated individually for each node.</a:t>
            </a:r>
          </a:p>
          <a:p>
            <a:r>
              <a:rPr lang="en-US" dirty="0"/>
              <a:t>To gauge how quickly (rather, how slowly) simple PageRank converges, we calculate the average of the residuals for each node for each phase.</a:t>
            </a:r>
          </a:p>
          <a:p>
            <a:r>
              <a:rPr lang="en-US" dirty="0"/>
              <a:t>The residual of a node is simply the normalized difference between the node's PageRank value from the previous phase and the current phase. </a:t>
            </a:r>
          </a:p>
          <a:p>
            <a:r>
              <a:rPr lang="en-US" dirty="0"/>
              <a:t>To measure convergence, we see how quickly the average residual decreases through </a:t>
            </a:r>
            <a:r>
              <a:rPr lang="en-US" dirty="0" err="1"/>
              <a:t>MapReduce</a:t>
            </a:r>
            <a:r>
              <a:rPr lang="en-US" dirty="0"/>
              <a:t> phases.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mappers </a:t>
            </a:r>
            <a:r>
              <a:rPr lang="en-US" dirty="0"/>
              <a:t>and reducers both have input and output types Text key ; Text value</a:t>
            </a:r>
          </a:p>
          <a:p>
            <a:r>
              <a:rPr lang="en-US" dirty="0" smtClean="0"/>
              <a:t>key </a:t>
            </a:r>
            <a:r>
              <a:rPr lang="en-US" dirty="0"/>
              <a:t>is node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[include image of the value string and its parts]</a:t>
            </a:r>
            <a:endParaRPr lang="en-US" dirty="0"/>
          </a:p>
          <a:p>
            <a:r>
              <a:rPr lang="en-US" dirty="0" smtClean="0"/>
              <a:t>value </a:t>
            </a:r>
            <a:r>
              <a:rPr lang="en-US" dirty="0"/>
              <a:t>is a string containing the node's PageRank value and outgoing nodes, all delimited by </a:t>
            </a:r>
            <a:r>
              <a:rPr lang="en-US" dirty="0" smtClean="0"/>
              <a:t>"_“</a:t>
            </a:r>
          </a:p>
          <a:p>
            <a:r>
              <a:rPr lang="en-US" dirty="0" smtClean="0"/>
              <a:t>map </a:t>
            </a:r>
            <a:r>
              <a:rPr lang="en-US" dirty="0"/>
              <a:t>inputs/ reducer outputs:</a:t>
            </a:r>
          </a:p>
          <a:p>
            <a:pPr lvl="1"/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map outputs/ reducer inputs:</a:t>
            </a:r>
          </a:p>
          <a:p>
            <a:pPr lvl="1"/>
            <a:r>
              <a:rPr lang="en-US" dirty="0" err="1" smtClean="0"/>
              <a:t>Todo</a:t>
            </a:r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to pass values between mappers and reducers, we parse the PageRank and outgoing nodes out of the value field. </a:t>
            </a:r>
            <a:endParaRPr lang="en-US" dirty="0" smtClean="0"/>
          </a:p>
          <a:p>
            <a:r>
              <a:rPr lang="en-US" dirty="0" err="1"/>
              <a:t>Hadoop</a:t>
            </a:r>
            <a:r>
              <a:rPr lang="en-US" dirty="0"/>
              <a:t> Counters approach to accumulate the average </a:t>
            </a:r>
            <a:r>
              <a:rPr lang="en-US" dirty="0" smtClean="0"/>
              <a:t>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 and Discussion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residual decreases slowly -&gt; slow convergence</a:t>
            </a:r>
          </a:p>
          <a:p>
            <a:r>
              <a:rPr lang="en-US" dirty="0" smtClean="0"/>
              <a:t>[include graph]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blocked PageRank, the Web graph is partitioned into blocks of nodes where every node is in a block. </a:t>
            </a:r>
          </a:p>
          <a:p>
            <a:r>
              <a:rPr lang="en-US" dirty="0"/>
              <a:t>Map is similar to simple w/ different input/outputs</a:t>
            </a:r>
          </a:p>
          <a:p>
            <a:r>
              <a:rPr lang="en-US" dirty="0"/>
              <a:t>Reduce performs multiple PageRank iterations for each block until the residual error falls below a threshold.</a:t>
            </a:r>
          </a:p>
          <a:p>
            <a:r>
              <a:rPr lang="en-US" dirty="0"/>
              <a:t>After each </a:t>
            </a:r>
            <a:r>
              <a:rPr lang="en-US" dirty="0" err="1"/>
              <a:t>MapReduce</a:t>
            </a:r>
            <a:r>
              <a:rPr lang="en-US" dirty="0"/>
              <a:t> phase, sum all the residuals of each block and see if it falls below an error bound to check for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mappers </a:t>
            </a:r>
            <a:r>
              <a:rPr lang="en-US" dirty="0"/>
              <a:t>and reducers both have input and output types Text key ; Text value</a:t>
            </a:r>
          </a:p>
          <a:p>
            <a:r>
              <a:rPr lang="en-US" dirty="0" smtClean="0"/>
              <a:t>key </a:t>
            </a:r>
            <a:r>
              <a:rPr lang="en-US" dirty="0"/>
              <a:t>is block </a:t>
            </a:r>
            <a:r>
              <a:rPr lang="en-US" dirty="0" smtClean="0"/>
              <a:t>number</a:t>
            </a:r>
          </a:p>
          <a:p>
            <a:r>
              <a:rPr lang="en-US" dirty="0"/>
              <a:t>[include image of the value string and its parts]</a:t>
            </a:r>
          </a:p>
          <a:p>
            <a:r>
              <a:rPr lang="en-US" dirty="0" smtClean="0"/>
              <a:t>value </a:t>
            </a:r>
            <a:r>
              <a:rPr lang="en-US" dirty="0"/>
              <a:t>is a string containing a node number, which block the node came from (if applicable), the PageRank of the node, and the lists of </a:t>
            </a:r>
          </a:p>
          <a:p>
            <a:r>
              <a:rPr lang="en-US" dirty="0" err="1"/>
              <a:t>outlink</a:t>
            </a:r>
            <a:r>
              <a:rPr lang="en-US" dirty="0"/>
              <a:t> nodes and their corresponding blocks, all delimited by "_".</a:t>
            </a:r>
          </a:p>
          <a:p>
            <a:r>
              <a:rPr lang="en-US" dirty="0" smtClean="0"/>
              <a:t>parsing</a:t>
            </a:r>
            <a:r>
              <a:rPr lang="en-US" dirty="0"/>
              <a:t>/ constructing value fields same as in simple PageRank.</a:t>
            </a:r>
          </a:p>
          <a:p>
            <a:r>
              <a:rPr lang="en-US" dirty="0" smtClean="0"/>
              <a:t>map </a:t>
            </a:r>
            <a:r>
              <a:rPr lang="en-US" dirty="0"/>
              <a:t>inputs/ reducer </a:t>
            </a:r>
            <a:r>
              <a:rPr lang="en-US" dirty="0" smtClean="0"/>
              <a:t>outputs:</a:t>
            </a:r>
          </a:p>
          <a:p>
            <a:pPr lvl="1"/>
            <a:r>
              <a:rPr lang="en-US" dirty="0" err="1" smtClean="0"/>
              <a:t>todo</a:t>
            </a:r>
            <a:endParaRPr lang="en-US" dirty="0"/>
          </a:p>
          <a:p>
            <a:r>
              <a:rPr lang="en-US" dirty="0" smtClean="0"/>
              <a:t>map </a:t>
            </a:r>
            <a:r>
              <a:rPr lang="en-US" dirty="0"/>
              <a:t>outputs/ reducer </a:t>
            </a:r>
            <a:r>
              <a:rPr lang="en-US" dirty="0" smtClean="0"/>
              <a:t>inputs:</a:t>
            </a:r>
          </a:p>
          <a:p>
            <a:pPr lvl="1"/>
            <a:r>
              <a:rPr lang="en-US" dirty="0" err="1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 and Discussion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Converges faster than Simple PageRank</a:t>
            </a:r>
          </a:p>
          <a:p>
            <a:r>
              <a:rPr lang="en-US" dirty="0" smtClean="0"/>
              <a:t>[include graph]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</TotalTime>
  <Words>512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PageRank using AWS Elastic MapReduce</vt:lpstr>
      <vt:lpstr>Purpose</vt:lpstr>
      <vt:lpstr>Approach</vt:lpstr>
      <vt:lpstr>Simple PageRank</vt:lpstr>
      <vt:lpstr>Simple PageRank Implementation</vt:lpstr>
      <vt:lpstr>Results and Discussion</vt:lpstr>
      <vt:lpstr>Blocked PageRank</vt:lpstr>
      <vt:lpstr>Blocked PageRank Implementation</vt:lpstr>
      <vt:lpstr>Results and Discussion</vt:lpstr>
      <vt:lpstr>Random Partitions (if applicable)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using AWS Elastic MapReduce</dc:title>
  <dc:creator>Gene</dc:creator>
  <cp:lastModifiedBy>Gene</cp:lastModifiedBy>
  <cp:revision>2</cp:revision>
  <dcterms:created xsi:type="dcterms:W3CDTF">2014-05-08T00:49:35Z</dcterms:created>
  <dcterms:modified xsi:type="dcterms:W3CDTF">2014-05-08T01:04:21Z</dcterms:modified>
</cp:coreProperties>
</file>