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05E866-14B3-49D1-BA10-682C9E9B872A}" type="datetimeFigureOut">
              <a:rPr lang="it-IT" smtClean="0"/>
              <a:t>27/11/2016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10636FF-2E49-43B5-A363-9DB9D3095D44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508104" y="3068960"/>
            <a:ext cx="3024336" cy="605929"/>
          </a:xfrm>
        </p:spPr>
        <p:txBody>
          <a:bodyPr/>
          <a:lstStyle/>
          <a:p>
            <a:r>
              <a:rPr lang="it-IT" sz="3600" dirty="0" err="1" smtClean="0"/>
              <a:t>SignTheWay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76056" y="4653136"/>
            <a:ext cx="3456384" cy="129614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t-IT" sz="1600" dirty="0" smtClean="0"/>
              <a:t>Internet of </a:t>
            </a:r>
            <a:r>
              <a:rPr lang="it-IT" sz="1600" dirty="0" err="1" smtClean="0"/>
              <a:t>Things</a:t>
            </a:r>
            <a:endParaRPr lang="it-IT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t-IT" sz="1600" dirty="0" smtClean="0"/>
              <a:t>Viabilità fluida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sz="1600" dirty="0" smtClean="0"/>
              <a:t>Guida Intelligente</a:t>
            </a:r>
            <a:endParaRPr lang="it-IT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3310594" cy="313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82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520940" cy="548640"/>
          </a:xfrm>
        </p:spPr>
        <p:txBody>
          <a:bodyPr>
            <a:noAutofit/>
          </a:bodyPr>
          <a:lstStyle/>
          <a:p>
            <a:r>
              <a:rPr lang="it-IT" sz="4000" dirty="0" err="1" smtClean="0"/>
              <a:t>SignTheWay</a:t>
            </a:r>
            <a:r>
              <a:rPr lang="it-IT" sz="4000" dirty="0" smtClean="0"/>
              <a:t> </a:t>
            </a:r>
            <a:r>
              <a:rPr lang="it-IT" sz="4000" dirty="0" err="1" smtClean="0"/>
              <a:t>App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069520" cy="3579849"/>
          </a:xfrm>
        </p:spPr>
        <p:txBody>
          <a:bodyPr>
            <a:normAutofit/>
          </a:bodyPr>
          <a:lstStyle/>
          <a:p>
            <a:r>
              <a:rPr lang="it-IT" sz="3200" b="0" dirty="0" smtClean="0">
                <a:latin typeface="Myriad Apple" pitchFamily="2" charset="0"/>
              </a:rPr>
              <a:t>Segnaletica basata sulla posizione</a:t>
            </a:r>
          </a:p>
          <a:p>
            <a:r>
              <a:rPr lang="it-IT" sz="3200" b="0" dirty="0" smtClean="0">
                <a:latin typeface="Myriad Apple" pitchFamily="2" charset="0"/>
              </a:rPr>
              <a:t>Accessibile a tutti</a:t>
            </a:r>
          </a:p>
          <a:p>
            <a:r>
              <a:rPr lang="it-IT" sz="3200" b="0" dirty="0" smtClean="0">
                <a:latin typeface="Myriad Apple" pitchFamily="2" charset="0"/>
              </a:rPr>
              <a:t>Implementabile in un sistema di navigazione</a:t>
            </a:r>
            <a:endParaRPr lang="it-IT" sz="3200" b="0" dirty="0">
              <a:latin typeface="Myriad App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6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20940" cy="548640"/>
          </a:xfrm>
        </p:spPr>
        <p:txBody>
          <a:bodyPr/>
          <a:lstStyle/>
          <a:p>
            <a:r>
              <a:rPr lang="it-IT" sz="4000" dirty="0" err="1" smtClean="0"/>
              <a:t>SignTheWay</a:t>
            </a:r>
            <a:r>
              <a:rPr lang="it-IT" sz="4000" dirty="0" smtClean="0"/>
              <a:t> </a:t>
            </a:r>
            <a:r>
              <a:rPr lang="it-IT" sz="4000" dirty="0" err="1" smtClean="0"/>
              <a:t>smartSign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196752"/>
            <a:ext cx="7520940" cy="3579849"/>
          </a:xfrm>
        </p:spPr>
        <p:txBody>
          <a:bodyPr/>
          <a:lstStyle/>
          <a:p>
            <a:r>
              <a:rPr lang="it-IT" sz="3200" b="0" dirty="0" smtClean="0"/>
              <a:t>Hardware Open Source</a:t>
            </a:r>
          </a:p>
          <a:p>
            <a:r>
              <a:rPr lang="it-IT" sz="3200" b="0" dirty="0" smtClean="0"/>
              <a:t>Always </a:t>
            </a:r>
            <a:r>
              <a:rPr lang="it-IT" sz="3200" b="0" dirty="0" err="1" smtClean="0"/>
              <a:t>connected</a:t>
            </a:r>
            <a:endParaRPr lang="it-IT" sz="3200" b="0" dirty="0" smtClean="0"/>
          </a:p>
          <a:p>
            <a:r>
              <a:rPr lang="it-IT" sz="3200" b="0" dirty="0" err="1" smtClean="0"/>
              <a:t>Low</a:t>
            </a:r>
            <a:r>
              <a:rPr lang="it-IT" sz="3200" b="0" dirty="0" smtClean="0"/>
              <a:t> </a:t>
            </a:r>
            <a:r>
              <a:rPr lang="it-IT" sz="3200" b="0" dirty="0" err="1" smtClean="0"/>
              <a:t>cost</a:t>
            </a:r>
            <a:endParaRPr lang="it-IT" sz="3200" b="0" dirty="0" smtClean="0"/>
          </a:p>
          <a:p>
            <a:r>
              <a:rPr lang="it-IT" sz="3200" b="0" dirty="0" smtClean="0"/>
              <a:t>User-</a:t>
            </a:r>
            <a:r>
              <a:rPr lang="it-IT" sz="3200" b="0" dirty="0" err="1" smtClean="0"/>
              <a:t>friendly</a:t>
            </a:r>
            <a:endParaRPr lang="it-IT" sz="3200" b="0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278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20940" cy="548640"/>
          </a:xfrm>
        </p:spPr>
        <p:txBody>
          <a:bodyPr/>
          <a:lstStyle/>
          <a:p>
            <a:r>
              <a:rPr lang="it-IT" sz="4000" dirty="0" err="1" smtClean="0"/>
              <a:t>SignTheWay</a:t>
            </a:r>
            <a:r>
              <a:rPr lang="it-IT" sz="4000" dirty="0" smtClean="0"/>
              <a:t> Server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196752"/>
            <a:ext cx="7520940" cy="3579849"/>
          </a:xfrm>
        </p:spPr>
        <p:txBody>
          <a:bodyPr/>
          <a:lstStyle/>
          <a:p>
            <a:r>
              <a:rPr lang="it-IT" sz="3200" b="0" dirty="0" smtClean="0"/>
              <a:t>Database</a:t>
            </a:r>
          </a:p>
          <a:p>
            <a:r>
              <a:rPr lang="it-IT" sz="3200" b="0" dirty="0" smtClean="0"/>
              <a:t>Riconoscimento direzione e cartelli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5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20940" cy="548640"/>
          </a:xfrm>
        </p:spPr>
        <p:txBody>
          <a:bodyPr/>
          <a:lstStyle/>
          <a:p>
            <a:r>
              <a:rPr lang="it-IT" sz="4000" dirty="0" smtClean="0"/>
              <a:t>Scopi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124744"/>
            <a:ext cx="7520940" cy="3579849"/>
          </a:xfrm>
        </p:spPr>
        <p:txBody>
          <a:bodyPr>
            <a:normAutofit/>
          </a:bodyPr>
          <a:lstStyle/>
          <a:p>
            <a:r>
              <a:rPr lang="it-IT" sz="3200" b="0" dirty="0" smtClean="0"/>
              <a:t>Segnaletica di emergenza</a:t>
            </a:r>
          </a:p>
          <a:p>
            <a:r>
              <a:rPr lang="it-IT" sz="3200" b="0" dirty="0" smtClean="0"/>
              <a:t>Cambi di viabilità e deviazioni</a:t>
            </a:r>
          </a:p>
          <a:p>
            <a:r>
              <a:rPr lang="it-IT" sz="3200" b="0" dirty="0" smtClean="0"/>
              <a:t>Sistema di raccolta cartelli</a:t>
            </a:r>
          </a:p>
          <a:p>
            <a:r>
              <a:rPr lang="it-IT" sz="3200" b="0" dirty="0" smtClean="0"/>
              <a:t>Prevenzione</a:t>
            </a:r>
            <a:endParaRPr lang="it-IT" sz="3200" b="0" dirty="0"/>
          </a:p>
        </p:txBody>
      </p:sp>
    </p:spTree>
    <p:extLst>
      <p:ext uri="{BB962C8B-B14F-4D97-AF65-F5344CB8AC3E}">
        <p14:creationId xmlns:p14="http://schemas.microsoft.com/office/powerpoint/2010/main" val="55782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232</TotalTime>
  <Words>54</Words>
  <Application>Microsoft Office PowerPoint</Application>
  <PresentationFormat>Presentazione su schermo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Angoli</vt:lpstr>
      <vt:lpstr>SignTheWay</vt:lpstr>
      <vt:lpstr>SignTheWay App</vt:lpstr>
      <vt:lpstr>SignTheWay smartSign</vt:lpstr>
      <vt:lpstr>SignTheWay Server</vt:lpstr>
      <vt:lpstr>Scopi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SignTheWay</dc:title>
  <dc:creator>giovanni stefania</dc:creator>
  <cp:lastModifiedBy>giovanni stefania</cp:lastModifiedBy>
  <cp:revision>14</cp:revision>
  <dcterms:created xsi:type="dcterms:W3CDTF">2016-11-27T04:04:56Z</dcterms:created>
  <dcterms:modified xsi:type="dcterms:W3CDTF">2016-11-27T08:04:37Z</dcterms:modified>
</cp:coreProperties>
</file>