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7" r:id="rId12"/>
    <p:sldId id="266" r:id="rId13"/>
  </p:sldIdLst>
  <p:sldSz cx="9144000" cy="5143500" type="screen16x9"/>
  <p:notesSz cx="6858000" cy="9144000"/>
  <p:embeddedFontLst>
    <p:embeddedFont>
      <p:font typeface="Nunito" panose="020B0604020202020204" charset="-52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db7c878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db7c878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db7c8780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db7c8780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abf871ce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abf871ce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abf871ce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abf871ce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abf871ce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abf871ce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db7c8780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db7c8780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db7c8780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db7c8780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db7c8780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db7c8780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db7c8780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db7c8780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db7c8780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db7c8780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0" y="228102"/>
            <a:ext cx="5361300" cy="11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Inter</a:t>
            </a:r>
            <a:endParaRPr sz="72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1200" y="402708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тренировка устного счета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963" y="1492602"/>
            <a:ext cx="2382081" cy="238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проекта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2766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Вспомогательные приложения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815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2000" dirty="0"/>
              <a:t>Android Studio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2000" dirty="0"/>
              <a:t>Photoshop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2000" dirty="0"/>
              <a:t>Firebase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2000" dirty="0"/>
              <a:t>Google chrome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819150" y="254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 на дальнейшее развитие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819150" y="815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 dirty="0"/>
              <a:t>В дальнейшем планируется добавить режим дуэлей, где игроки смогут соревноваться друг с другом в решении примеров.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150" y="305273"/>
            <a:ext cx="7505700" cy="954600"/>
          </a:xfrm>
        </p:spPr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9150" y="882362"/>
            <a:ext cx="7505700" cy="24480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sz="2000" dirty="0" smtClean="0"/>
              <a:t>В нашем мире очень важен навык устного счета, однако далеко не все люди владеют этой способностью. Мое приложение поможет решить данную задачу, развивая у подростков навык устного счета.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3593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89200" y="276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8677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Создать простое, понятное и интересное приложение для тренировки устного счета как для детей, так и для подростков.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Развить навыки программирования в среде Android Studio.</a:t>
            </a:r>
            <a:endParaRPr sz="18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261625"/>
            <a:ext cx="75057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аудитория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8976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 dirty="0"/>
              <a:t>Приложение подойдет как для детей от 3х лет, которые только начинают учиться считать, так и подросткам, которых хотят развить навык устного счета.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2616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функционал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74225" y="9126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 dirty="0"/>
              <a:t>В моем приложении вы сможете развить и улучшить свой навык для устного счета. На выбор будет предложено 3 уровня сложности, каждый из которых будет сложнее предыдущего, а также 4 режим, в котором вы сможете настроить режим под себя.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239150"/>
            <a:ext cx="75057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Окно входа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792824"/>
            <a:ext cx="7505700" cy="1230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 dirty="0"/>
              <a:t>При входе в приложение вас будет встречать окно входа, в котором вы сможете зарегистрироваться или войти уже в существующий аккаунт. Для регистрации вам понадобиться указать почту, логин и пароль. В дальнейшем на вашу почту будет отправлено письмо для подтверждения почты. Так же присутствует режим оффлайн для игры без интернета.</a:t>
            </a:r>
            <a:endParaRPr sz="1200" dirty="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650" y="1690488"/>
            <a:ext cx="1351149" cy="292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375" y="1690498"/>
            <a:ext cx="1351149" cy="292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245" y="2023776"/>
            <a:ext cx="5512713" cy="137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819150" y="284075"/>
            <a:ext cx="7505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меню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819150" y="845225"/>
            <a:ext cx="69672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 dirty="0"/>
              <a:t>В главном меню вам будут показаны характеристики вашего аккаунта(лучший счет, уровень, </a:t>
            </a:r>
            <a:r>
              <a:rPr lang="ru" sz="2000" dirty="0" smtClean="0"/>
              <a:t>имя пользователя). </a:t>
            </a:r>
            <a:r>
              <a:rPr lang="ru" sz="2000" dirty="0"/>
              <a:t> </a:t>
            </a:r>
            <a:r>
              <a:rPr lang="ru" sz="2000" dirty="0" smtClean="0"/>
              <a:t>Так же имеется таблица лучших игроков и выбор уровня сложности от легкого к сложному.</a:t>
            </a:r>
            <a:endParaRPr sz="2000" dirty="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575" y="2028898"/>
            <a:ext cx="1305874" cy="28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5525" y="2028925"/>
            <a:ext cx="1305874" cy="28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819150" y="291575"/>
            <a:ext cx="75057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примеров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819150" y="868475"/>
            <a:ext cx="72144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 dirty="0"/>
              <a:t>На решение примеров дается определенное количество времени, которое зависит от уровня сложности. </a:t>
            </a:r>
            <a:r>
              <a:rPr lang="ru" sz="1600" dirty="0" smtClean="0"/>
              <a:t>За правильное решение примера вам начисляются очки опыта. За неправильное решение примера вы можете либо начать новую игру, либо закончить ее.</a:t>
            </a:r>
            <a:endParaRPr sz="1600" dirty="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650" y="1901667"/>
            <a:ext cx="1369775" cy="296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974" y="1901675"/>
            <a:ext cx="1369775" cy="29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819150" y="276600"/>
            <a:ext cx="75057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Оффлайн режим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819150" y="830250"/>
            <a:ext cx="75057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 dirty="0"/>
              <a:t>Для того чтобы игроки могли играть без интернета был придуман оффлайн режим, в который игрок сможет играть без интернета. в нем доступны все режимы, что и в онлайне, за исключением того, что нет таблицы лидеров и данные хранятся не на сервере, а на устройстве.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355</Words>
  <Application>Microsoft Office PowerPoint</Application>
  <PresentationFormat>Экран (16:9)</PresentationFormat>
  <Paragraphs>27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Nunito</vt:lpstr>
      <vt:lpstr>Arial</vt:lpstr>
      <vt:lpstr>Calibri</vt:lpstr>
      <vt:lpstr>Shift</vt:lpstr>
      <vt:lpstr>Inter</vt:lpstr>
      <vt:lpstr>Проблема</vt:lpstr>
      <vt:lpstr>Цели проекта</vt:lpstr>
      <vt:lpstr>Основная аудитория</vt:lpstr>
      <vt:lpstr>Основной функционал</vt:lpstr>
      <vt:lpstr>Окно входа</vt:lpstr>
      <vt:lpstr>Главное меню</vt:lpstr>
      <vt:lpstr>Решение примеров</vt:lpstr>
      <vt:lpstr>Оффлайн режим</vt:lpstr>
      <vt:lpstr>Демонстрация проекта</vt:lpstr>
      <vt:lpstr>Вспомогательные приложения</vt:lpstr>
      <vt:lpstr>Планы на 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</dc:title>
  <cp:lastModifiedBy>User</cp:lastModifiedBy>
  <cp:revision>3</cp:revision>
  <dcterms:modified xsi:type="dcterms:W3CDTF">2022-05-23T12:56:17Z</dcterms:modified>
</cp:coreProperties>
</file>