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6" r:id="rId4"/>
    <p:sldId id="272" r:id="rId5"/>
    <p:sldId id="277" r:id="rId6"/>
    <p:sldId id="278" r:id="rId7"/>
    <p:sldId id="279" r:id="rId8"/>
    <p:sldId id="271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 varScale="1">
        <p:scale>
          <a:sx n="94" d="100"/>
          <a:sy n="94" d="100"/>
        </p:scale>
        <p:origin x="-1736" y="-96"/>
      </p:cViewPr>
      <p:guideLst>
        <p:guide orient="horz" pos="1344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TW" b="1" dirty="0">
                <a:sym typeface="Times New Roman" panose="02020603050405020304"/>
              </a:rPr>
              <a:t>Python </a:t>
            </a:r>
            <a:r>
              <a:rPr lang="zh-TW" altLang="en-US" b="1" dirty="0">
                <a:sym typeface="Times New Roman" panose="02020603050405020304"/>
              </a:rPr>
              <a:t>面试全面解读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季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4648" y="1659286"/>
            <a:ext cx="11377264" cy="30469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掌握Python面试的基础知识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让学员可以顺利通过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方向的面试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开发应用程序的能力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具备与中等规模互联网公司中级程序员对等的开发能力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54788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TW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模块导入与别名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掌握字符串的基本用法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掌握条件、循环等控制语句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格式化数字的基本方法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模块的基本方式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为导入的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模块指定别名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模块有几种方式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：如何设置导入模块的别名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语言中可以使用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import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导入模块中的所有成员，也可以使用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from</a:t>
            </a:r>
            <a:r>
              <a:rPr kumimoji="0" lang="mr-IN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…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import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导入模块中所有或特定成员。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为模块或模块中的成员指定别名，一旦指定了别名，原来的名字就不能用了。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120</Words>
  <Application>Microsoft Macintosh PowerPoint</Application>
  <PresentationFormat>自定义</PresentationFormat>
  <Paragraphs>29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Python 面试全面解读</vt:lpstr>
      <vt:lpstr>PowerPoint 演示文稿</vt:lpstr>
      <vt:lpstr>Python基础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170</cp:revision>
  <dcterms:created xsi:type="dcterms:W3CDTF">2017-06-22T11:40:54Z</dcterms:created>
  <dcterms:modified xsi:type="dcterms:W3CDTF">2019-08-04T23:37:21Z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