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设置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Python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模块的搜索路径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模块搜索路径的方式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中设置搜索路径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在控制台中设置搜索路径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：设置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Python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模块的搜索路径有几种方式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：永久设置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模块搜索路径有几种方式，如何使用它们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：如何临时设置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Python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模块的搜索路径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永久设置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Python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模块搜索路径：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PYTHONPATH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临时设置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模块搜索路径：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sys.path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、临时设置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PYTHONPATH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69</Words>
  <Application>Microsoft Macintosh PowerPoint</Application>
  <PresentationFormat>自定义</PresentationFormat>
  <Paragraphs>18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Python基础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162</cp:revision>
  <dcterms:created xsi:type="dcterms:W3CDTF">2017-06-22T11:40:54Z</dcterms:created>
  <dcterms:modified xsi:type="dcterms:W3CDTF">2019-08-05T00:10:53Z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