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551341" cy="59395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十进制、二进制、八进制和十六进制之间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的互相转换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如何表示不同进制的数值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：如何表示二进制、八进制和十六进制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：二进制、八进制和十六进制直接如何转换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44627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二进制：数值前面加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0b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八进制：数值前面加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0o</a:t>
            </a: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十六进制：数值前面加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0x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不区分大小写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二进制转换函数：</a:t>
            </a:r>
            <a:r>
              <a:rPr lang="en-US" altLang="zh-CN" sz="2400" dirty="0" smtClean="0">
                <a:latin typeface="Arial"/>
                <a:ea typeface="微软雅黑" panose="020B0503020204020204" pitchFamily="34" charset="-122"/>
                <a:cs typeface="Arial"/>
              </a:rPr>
              <a:t>bin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二进制转换函数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latin typeface="Arial"/>
                <a:ea typeface="微软雅黑" panose="020B0503020204020204" pitchFamily="34" charset="-122"/>
                <a:cs typeface="Arial"/>
              </a:rPr>
              <a:t>int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十进制转换函数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en-US" altLang="zh-CN" sz="2400" dirty="0" smtClean="0">
                <a:latin typeface="Arial"/>
                <a:ea typeface="微软雅黑" panose="020B0503020204020204" pitchFamily="34" charset="-122"/>
                <a:cs typeface="Arial"/>
              </a:rPr>
              <a:t>hex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十六进制转换函数    </a:t>
            </a: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Arial"/>
                <a:ea typeface="微软雅黑" panose="020B0503020204020204" pitchFamily="34" charset="-122"/>
                <a:cs typeface="Arial"/>
                <a:sym typeface="Times New Roman" panose="02020603050405020304"/>
              </a:rPr>
              <a:t>oct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    八进制转换函数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81</Words>
  <Application>Microsoft Macintosh PowerPoint</Application>
  <PresentationFormat>自定义</PresentationFormat>
  <Paragraphs>19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191</cp:revision>
  <dcterms:created xsi:type="dcterms:W3CDTF">2017-06-22T11:40:54Z</dcterms:created>
  <dcterms:modified xsi:type="dcterms:W3CDTF">2019-08-06T23:37:24Z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