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551341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改变字符串首字母的大小写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修改字符串中的字母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拆分字符串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改变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字符串首字母的大小写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串中包含多个单词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改变每个单词首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字母的大小写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  <a:r>
              <a:rPr lang="en-US" altLang="zh-CN" sz="2400" dirty="0" smtClean="0">
                <a:latin typeface="Arial"/>
                <a:ea typeface="微软雅黑" panose="020B0503020204020204" pitchFamily="34" charset="-122"/>
                <a:cs typeface="Arial"/>
              </a:rPr>
              <a:t>capitalize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字符串拆分和连接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56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Python基础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197</cp:revision>
  <dcterms:created xsi:type="dcterms:W3CDTF">2017-06-22T11:40:54Z</dcterms:created>
  <dcterms:modified xsi:type="dcterms:W3CDTF">2019-08-07T23:21:42Z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