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1696" y="-11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3068961"/>
            <a:ext cx="5687245" cy="4320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如何检测一个字符串是否为数字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如何检测字符串是否为数字（数字和字母混合形式）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：怎样将一个字符串转换为数字才安全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3724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检测字符串是否为数字：</a:t>
            </a:r>
            <a:r>
              <a:rPr lang="en-US" altLang="zh-CN" sz="2400" dirty="0" err="1" smtClean="0">
                <a:latin typeface="Arial"/>
                <a:ea typeface="微软雅黑" panose="020B0503020204020204" pitchFamily="34" charset="-122"/>
                <a:cs typeface="Arial"/>
              </a:rPr>
              <a:t>isdigit</a:t>
            </a:r>
            <a:endParaRPr lang="en-US" altLang="zh-CN" sz="2400" dirty="0" smtClean="0">
              <a:latin typeface="Arial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检测字符串是否为数字和字母混合：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isalnum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在将字符串转换为数字之前，应该先使用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isdigit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方法进行判断，如果不是数字，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则不能转换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，否则会抛出异常。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69</Words>
  <Application>Microsoft Macintosh PowerPoint</Application>
  <PresentationFormat>自定义</PresentationFormat>
  <Paragraphs>17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Python基础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196</cp:revision>
  <dcterms:created xsi:type="dcterms:W3CDTF">2017-06-22T11:40:54Z</dcterms:created>
  <dcterms:modified xsi:type="dcterms:W3CDTF">2019-08-07T23:41:31Z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