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96" y="-11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3212975"/>
            <a:ext cx="5615237" cy="43204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如何反转一个字符串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分片的使用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：如何反转一个字符串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：如何用分片反转字符串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分片反转字符串：将步长设为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sz="2400" dirty="0" smtClean="0">
                <a:latin typeface="Arial"/>
                <a:ea typeface="微软雅黑" panose="020B0503020204020204" pitchFamily="34" charset="-122"/>
                <a:cs typeface="Arial"/>
              </a:rPr>
              <a:t>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[::-1]</a:t>
            </a: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52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Python基础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196</cp:revision>
  <dcterms:created xsi:type="dcterms:W3CDTF">2017-06-22T11:40:54Z</dcterms:created>
  <dcterms:modified xsi:type="dcterms:W3CDTF">2019-08-07T23:55:45Z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