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9" d="100"/>
          <a:sy n="99" d="100"/>
        </p:scale>
        <p:origin x="-712" y="-10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3140968"/>
            <a:ext cx="5399212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格式化整数和浮点数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整数格式化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kumimoji="0" lang="en-US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浮点数格式化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请格式化一个整数，按10位输出，不足10位前面补0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：格式化一个浮点数，要保留小数点有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：请描述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format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函数的主要用法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函数用于格式化数值，通过第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个参数指定格式化规则</a:t>
            </a: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68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183</cp:revision>
  <dcterms:created xsi:type="dcterms:W3CDTF">2017-06-22T11:40:54Z</dcterms:created>
  <dcterms:modified xsi:type="dcterms:W3CDTF">2019-08-06T10:11:43Z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