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 varScale="1">
        <p:scale>
          <a:sx n="99" d="100"/>
          <a:sy n="99" d="100"/>
        </p:scale>
        <p:origin x="-712" y="-10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latin typeface="Arial"/>
                <a:cs typeface="Arial"/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3140968"/>
            <a:ext cx="5399212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你了解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中的字符串吗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转义符的使用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让转义符失效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保持字符串的原始格式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如何同时在字符串中显示单引号和双引号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让字符串中的转义符失效有几种方法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如何保留字符串的原始格式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使用转义符可以输出任何字符，包括单引号和双引号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通过三种方式（在字符串前面加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）可以让转义符失效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用三对单引号或双引号可以让字符串保留原始格式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86</Words>
  <Application>Microsoft Macintosh PowerPoint</Application>
  <PresentationFormat>自定义</PresentationFormat>
  <Paragraphs>18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192</cp:revision>
  <dcterms:created xsi:type="dcterms:W3CDTF">2017-06-22T11:40:54Z</dcterms:created>
  <dcterms:modified xsi:type="dcterms:W3CDTF">2019-08-06T11:12:56Z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