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latin typeface="Arial"/>
                <a:cs typeface="Arial"/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3140968"/>
            <a:ext cx="5399212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请详细描述print函数的功能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print函数的核心功能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：使用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print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函数输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出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字符串时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，如果用逗号（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,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）分隔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使用print函数输出字符串时，如何不换行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如何用print函数格式化输出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参数设置字符串之间的分隔符，默认是空格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参数设置结尾符号，默认是换行符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85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207</cp:revision>
  <dcterms:created xsi:type="dcterms:W3CDTF">2017-06-22T11:40:54Z</dcterms:created>
  <dcterms:modified xsi:type="dcterms:W3CDTF">2019-08-11T06:08:49Z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