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2" r:id="rId3"/>
    <p:sldId id="277" r:id="rId4"/>
    <p:sldId id="278" r:id="rId5"/>
    <p:sldId id="279" r:id="rId6"/>
    <p:sldId id="27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136" d="100"/>
          <a:sy n="136" d="100"/>
        </p:scale>
        <p:origin x="-143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</a:t>
            </a:r>
            <a:r>
              <a:rPr lang="zh-CN" altLang="en-US" b="1" dirty="0" smtClean="0">
                <a:sym typeface="Times New Roman" panose="02020603050405020304"/>
              </a:rPr>
              <a:t>、</a:t>
            </a:r>
            <a:r>
              <a:rPr lang="zh-CN" altLang="en-US" b="1" dirty="0" smtClean="0">
                <a:sym typeface="Times New Roman" panose="02020603050405020304"/>
              </a:rPr>
              <a:t>元组</a:t>
            </a:r>
            <a:r>
              <a:rPr lang="zh-CN" altLang="en-US" b="1" dirty="0" smtClean="0">
                <a:sym typeface="Times New Roman" panose="02020603050405020304"/>
              </a:rPr>
              <a:t>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对列表元素进行去重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3724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列表（元组）去重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列表（元组）直接的运算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列表排序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列表、元组和字典的合并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其他关于列表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和字典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的知识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列表和集合的相关知识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列表与集合之间的转换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在Python中如何定义集合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，集合与列表有什么区别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：如何去掉列表（元组）中重复的元素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44627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集合的特性：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没有重复的元素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集合中的元素与顺序无关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将列表（元组）转换为集合后，重复元素就会自动删除，然后再将集合转换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为列表或元组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97</Words>
  <Application>Microsoft Macintosh PowerPoint</Application>
  <PresentationFormat>自定义</PresentationFormat>
  <Paragraphs>26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170</cp:revision>
  <dcterms:created xsi:type="dcterms:W3CDTF">2017-06-22T11:40:54Z</dcterms:created>
  <dcterms:modified xsi:type="dcterms:W3CDTF">2019-08-10T14:43:35Z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