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集合的并与交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集合的基础操作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集合之间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：如何向集合中添加和删除元素，需要注意什么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：如何求集合的并、交，集合之间是否还支持其他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操作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集合本身支持添加、删除、检测元素是否存在等操作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集合之间支持并、交、差异等操作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71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180</cp:revision>
  <dcterms:created xsi:type="dcterms:W3CDTF">2017-06-22T11:40:54Z</dcterms:created>
  <dcterms:modified xsi:type="dcterms:W3CDTF">2019-08-11T06:51:50Z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