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1616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如何让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两个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列表首尾相接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列表和元组的连接方式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这些方式有什么区别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：连接两个列表的方式有哪些？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：这些连接方式有什么区别？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通过加号（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方法可以连接两个列表（元组）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两侧的操作数必须都是列表或元组，不能列表与元组混合相加</a:t>
            </a:r>
          </a:p>
          <a:p>
            <a:pPr>
              <a:lnSpc>
                <a:spcPct val="200000"/>
              </a:lnSpc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extend方法可以将一个元组连接到列表后面，由于元组本身是只读的，所以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没有元组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92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184</cp:revision>
  <dcterms:created xsi:type="dcterms:W3CDTF">2017-06-22T11:40:54Z</dcterms:created>
  <dcterms:modified xsi:type="dcterms:W3CDTF">2019-08-11T07:07:02Z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