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95" d="100"/>
          <a:sy n="95" d="100"/>
        </p:scale>
        <p:origin x="-1664" y="-112"/>
      </p:cViewPr>
      <p:guideLst>
        <p:guide orient="horz" pos="1616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列表、元组与字典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打乱列</a:t>
            </a: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表元素顺序的方式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手工打乱列表元素的顺序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随机排列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编写一个函数（不要使用Python模块的函数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），打乱列表元素的顺序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：如何对列表元素进行随机排列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random.shuffle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方法可以对列表元素进行随机排列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65</Words>
  <Application>Microsoft Macintosh PowerPoint</Application>
  <PresentationFormat>自定义</PresentationFormat>
  <Paragraphs>14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195</cp:revision>
  <dcterms:created xsi:type="dcterms:W3CDTF">2017-06-22T11:40:54Z</dcterms:created>
  <dcterms:modified xsi:type="dcterms:W3CDTF">2019-08-11T07:26:31Z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