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1616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单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星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(*)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和双星</a:t>
            </a:r>
            <a:r>
              <a:rPr lang="en-US" altLang="zh-CN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(**)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运算符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单星（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）运算符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双星（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）运算符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：单星（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和双星（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）运算符的作用，请举例说明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请描述合并列表和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方法有哪些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单星（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）表示列表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双星（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表示字典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80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200</cp:revision>
  <dcterms:created xsi:type="dcterms:W3CDTF">2017-06-22T11:40:54Z</dcterms:created>
  <dcterms:modified xsi:type="dcterms:W3CDTF">2019-08-11T08:50:03Z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