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 varScale="1">
        <p:scale>
          <a:sx n="136" d="100"/>
          <a:sy n="136" d="100"/>
        </p:scale>
        <p:origin x="-143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列表、元组与字典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TW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快速调换字典中的</a:t>
            </a:r>
            <a:r>
              <a:rPr lang="en-US" altLang="zh-TW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key</a:t>
            </a:r>
            <a:r>
              <a:rPr lang="zh-TW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和</a:t>
            </a:r>
            <a:r>
              <a:rPr lang="en-US" altLang="zh-TW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value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用循环产生列表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用循环产生字典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如何快速调换字典中的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如何用循环快速生成一个从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0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到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100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的列表（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[0,1,2,</a:t>
            </a:r>
            <a:r>
              <a:rPr kumimoji="0" lang="mr-IN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…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,100]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）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列表和字典都支持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64</Words>
  <Application>Microsoft Macintosh PowerPoint</Application>
  <PresentationFormat>自定义</PresentationFormat>
  <Paragraphs>14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列表、元组与字典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181</cp:revision>
  <dcterms:created xsi:type="dcterms:W3CDTF">2017-06-22T11:40:54Z</dcterms:created>
  <dcterms:modified xsi:type="dcterms:W3CDTF">2019-08-10T15:00:16Z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