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 varScale="1">
        <p:scale>
          <a:sx n="95" d="100"/>
          <a:sy n="95" d="100"/>
        </p:scale>
        <p:origin x="-1696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列表、元组与字典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54322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TW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将两个列表或</a:t>
            </a:r>
            <a:r>
              <a:rPr lang="zh-CN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元组</a:t>
            </a:r>
            <a:r>
              <a:rPr lang="zh-TW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合并成一个</a:t>
            </a:r>
            <a:r>
              <a:rPr lang="zh-TW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字典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zip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函数的使用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9854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将两个列表或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合并成一个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字典，形式如下：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mr-I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mr-I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mr-I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a”, “b</a:t>
            </a:r>
            <a:r>
              <a:rPr lang="mr-I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#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mr-I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mr-I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=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mr-I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mr-I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mr-I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	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合并后：</a:t>
            </a:r>
            <a:r>
              <a:rPr lang="mr-I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{'a': 1, 'b': 2}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这种合并方式主要用于将数据表的字段与记录值合并成一个字典，一般会返回给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客户端以便进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行其他处理。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54</Words>
  <Application>Microsoft Macintosh PowerPoint</Application>
  <PresentationFormat>自定义</PresentationFormat>
  <Paragraphs>16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列表、元组与字典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192</cp:revision>
  <dcterms:created xsi:type="dcterms:W3CDTF">2017-06-22T11:40:54Z</dcterms:created>
  <dcterms:modified xsi:type="dcterms:W3CDTF">2019-08-11T09:11:08Z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