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6" r:id="rId2"/>
    <p:sldId id="277" r:id="rId3"/>
    <p:sldId id="278" r:id="rId4"/>
    <p:sldId id="279" r:id="rId5"/>
    <p:sldId id="271" r:id="rId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393"/>
    <a:srgbClr val="34746B"/>
    <a:srgbClr val="5EB623"/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7" autoAdjust="0"/>
    <p:restoredTop sz="88834" autoAdjust="0"/>
  </p:normalViewPr>
  <p:slideViewPr>
    <p:cSldViewPr snapToObjects="1">
      <p:cViewPr varScale="1">
        <p:scale>
          <a:sx n="95" d="100"/>
          <a:sy n="95" d="100"/>
        </p:scale>
        <p:origin x="-1696" y="-11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19/8/11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8872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508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808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xmlns="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xmlns="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xmlns="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xmlns="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xmlns="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xmlns="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xmlns="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xmlns="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xmlns="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xmlns="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xmlns="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xmlns="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xmlns="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xmlns="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xmlns="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:a16="http://schemas.microsoft.com/office/drawing/2014/main" xmlns="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xmlns="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xmlns="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xmlns="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xmlns="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:a16="http://schemas.microsoft.com/office/drawing/2014/main" xmlns="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xmlns="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xmlns="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xmlns="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xmlns="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xmlns="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xmlns="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xmlns="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xmlns="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xmlns="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:a16="http://schemas.microsoft.com/office/drawing/2014/main" xmlns="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:a16="http://schemas.microsoft.com/office/drawing/2014/main" xmlns="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:a16="http://schemas.microsoft.com/office/drawing/2014/main" xmlns="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xmlns:p14="http://schemas.microsoft.com/office/powerpoint/2010/main" spd="med"/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xmlns="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xmlns="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xmlns="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xmlns="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</p:sldLayoutIdLst>
  <p:transition xmlns:p14="http://schemas.microsoft.com/office/powerpoint/2010/main"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讲师：李宁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xmlns="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0">
              <a:lnSpc>
                <a:spcPct val="100000"/>
              </a:lnSpc>
            </a:pPr>
            <a:r>
              <a:rPr lang="zh-CN" altLang="en-US" b="1" dirty="0" smtClean="0">
                <a:sym typeface="Times New Roman" panose="02020603050405020304"/>
              </a:rPr>
              <a:t>列表、元组与字典</a:t>
            </a:r>
            <a:endParaRPr lang="zh-CN" altLang="en-US" b="1" dirty="0">
              <a:sym typeface="Times New Roman" panose="02020603050405020304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xmlns="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543228" cy="59395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b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列表和元组有哪些差异</a:t>
            </a:r>
            <a:endParaRPr lang="zh-CN" altLang="en-US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58893"/>
      </p:ext>
    </p:extLst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本节目标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76943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了解列表与元组的主要区别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3909658"/>
      </p:ext>
    </p:extLst>
  </p:cSld>
  <p:clrMapOvr>
    <a:masterClrMapping/>
  </p:clrMapOvr>
  <p:transition xmlns:p14="http://schemas.microsoft.com/office/powerpoint/2010/main"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题目精选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76943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面试题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：请详细描述列表与元组的区别，并举例说明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57701615"/>
      </p:ext>
    </p:extLst>
  </p:cSld>
  <p:clrMapOvr>
    <a:masterClrMapping/>
  </p:clrMapOvr>
  <p:transition xmlns:p14="http://schemas.microsoft.com/office/powerpoint/2010/main"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778107DD-D16D-6449-94F6-E889E2E7A5A8}"/>
              </a:ext>
            </a:extLst>
          </p:cNvPr>
          <p:cNvSpPr txBox="1"/>
          <p:nvPr/>
        </p:nvSpPr>
        <p:spPr>
          <a:xfrm>
            <a:off x="951210" y="1412776"/>
            <a:ext cx="11377264" cy="37240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列表与元组的主要差异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语法不同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元组是只读的，列表是可读写的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altLang="en-US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使用tuple函数后，元组仍然为自身，而使用list函数后，会复制一个新列表</a:t>
            </a:r>
            <a:endParaRPr lang="en-US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元组比列表占用的空间更小，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当元素比较多时，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元组速度更快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9930435"/>
      </p:ext>
    </p:extLst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8848305"/>
      </p:ext>
    </p:extLst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2461</TotalTime>
  <Words>78</Words>
  <Application>Microsoft Macintosh PowerPoint</Application>
  <PresentationFormat>自定义</PresentationFormat>
  <Paragraphs>16</Paragraphs>
  <Slides>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列表、元组与字典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NING LI</cp:lastModifiedBy>
  <cp:revision>191</cp:revision>
  <dcterms:created xsi:type="dcterms:W3CDTF">2017-06-22T11:40:54Z</dcterms:created>
  <dcterms:modified xsi:type="dcterms:W3CDTF">2019-08-11T09:20:20Z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