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1632" y="-624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xmlns="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xmlns="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xmlns="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xmlns="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 smtClean="0">
                <a:sym typeface="Times New Roman" panose="02020603050405020304"/>
              </a:rPr>
              <a:t>列表、元组与字典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如何对列表进行排序</a:t>
            </a:r>
            <a:endParaRPr lang="en-US" altLang="zh-CN" b="1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列表的</a:t>
            </a:r>
            <a:r>
              <a:rPr lang="en-US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ort方法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orted函数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298543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对列表排序有哪几种方法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面试题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2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sorted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函数都可以对列表进行排序，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它们有什么区别呢？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如何倒序排列一个列表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520142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sorted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都可以对列表进行排序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en-US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方法修改列表本身，而sorted函数返回一个列表的副本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20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将reverse参数值设为True，可以对列表进行倒序排列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2474</TotalTime>
  <Words>84</Words>
  <Application>Microsoft Macintosh PowerPoint</Application>
  <PresentationFormat>自定义</PresentationFormat>
  <Paragraphs>20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列表、元组与字典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189</cp:revision>
  <dcterms:created xsi:type="dcterms:W3CDTF">2017-06-22T11:40:54Z</dcterms:created>
  <dcterms:modified xsi:type="dcterms:W3CDTF">2019-08-12T13:25:25Z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