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632" y="-62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975276" cy="59395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如果列表元素是对象，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该如何进行排序</a:t>
            </a:r>
            <a:endParaRPr lang="en-US" altLang="zh-CN" b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Magic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如果列表元素是对象，对这样的列表排序有哪些方法？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如果列表元素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是对象，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倒序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的方法有哪些？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985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为类添加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方法，可以让该类的实例支持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通过改变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方法的返回值，或者设置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sorted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可以让列表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倒序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101</Words>
  <Application>Microsoft Macintosh PowerPoint</Application>
  <PresentationFormat>自定义</PresentationFormat>
  <Paragraphs>18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195</cp:revision>
  <dcterms:created xsi:type="dcterms:W3CDTF">2017-06-22T11:40:54Z</dcterms:created>
  <dcterms:modified xsi:type="dcterms:W3CDTF">2019-08-12T13:25:48Z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