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1632" y="-62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列表、元组与字典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6263308" cy="59395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del 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和 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pop 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在删除列表元素上有什么区别</a:t>
            </a:r>
            <a:endParaRPr lang="en-US" altLang="zh-CN" b="1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el的用法</a:t>
            </a:r>
            <a:endParaRPr lang="en-US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的用法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都可以用来删除列表元素，那么它们有什么区别呢？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37240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是一个关键字，可以根据索引删除列表中的元素，没有返回值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是列表的一个方法，可以根据索引弹出并返回列表中的元素，同时删除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这个元素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60</Words>
  <Application>Microsoft Macintosh PowerPoint</Application>
  <PresentationFormat>自定义</PresentationFormat>
  <Paragraphs>16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列表、元组与字典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202</cp:revision>
  <dcterms:created xsi:type="dcterms:W3CDTF">2017-06-22T11:40:54Z</dcterms:created>
  <dcterms:modified xsi:type="dcterms:W3CDTF">2019-08-12T13:39:57Z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