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1896" y="-54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列表、元组与字典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3" y="2996952"/>
            <a:ext cx="6387647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用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lambda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表达式对列表进行排序</a:t>
            </a: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表达式的用法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如果列表元素是字典类型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lambda表达式对列表</a:t>
            </a:r>
            <a:endPara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进行升序降序排列。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表达式只有一行代码，并返回该行代码的结果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x:x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["age"]</a:t>
            </a: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63</Words>
  <Application>Microsoft Macintosh PowerPoint</Application>
  <PresentationFormat>自定义</PresentationFormat>
  <Paragraphs>14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列表、元组与字典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189</cp:revision>
  <dcterms:created xsi:type="dcterms:W3CDTF">2017-06-22T11:40:54Z</dcterms:created>
  <dcterms:modified xsi:type="dcterms:W3CDTF">2019-08-13T23:04:37Z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