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784" y="-1328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399212" cy="59395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哪些类型的数据不能作为字典的键值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学习字典键值支持的数据类型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有哪些数据类型不能作为字典键值的类型</a:t>
            </a: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为什么列表和字典类型的值不能作为字典的键值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由于列表和字典的元素是可变的，所以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不能作为字典的键值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54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186</cp:revision>
  <dcterms:created xsi:type="dcterms:W3CDTF">2017-06-22T11:40:54Z</dcterms:created>
  <dcterms:modified xsi:type="dcterms:W3CDTF">2019-08-13T10:43:50Z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