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784" y="-13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543228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如何对产生器类型的对象使用切片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itertools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我们知道使用分片可以获取列表的部分元素，那么如何使用切片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获取产生器类型对象中的部分元素呢？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tertools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函数可以使用分片获取产生器类型对象中的部分元素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函数的第一个参数是产生器，第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个参数是开始索引，第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个参数是结束索引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下一个元素的索引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63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184</cp:revision>
  <dcterms:created xsi:type="dcterms:W3CDTF">2017-06-22T11:40:54Z</dcterms:created>
  <dcterms:modified xsi:type="dcterms:W3CDTF">2019-08-13T10:52:24Z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