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1704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543228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如何将循环产生的列表变成产生器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如何从列表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(20)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变成产生器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如果列表是通过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循环产生的，只需要将方括号变成圆括号，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就会将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变成一个产生器。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48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189</cp:revision>
  <dcterms:created xsi:type="dcterms:W3CDTF">2017-06-22T11:40:54Z</dcterms:created>
  <dcterms:modified xsi:type="dcterms:W3CDTF">2019-08-14T23:46:22Z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