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784" y="-1392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列表、元组与字典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399212" cy="59395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TW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Python</a:t>
            </a:r>
            <a:r>
              <a:rPr lang="zh-TW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字典与</a:t>
            </a:r>
            <a:r>
              <a:rPr lang="en-US" altLang="zh-TW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JSON</a:t>
            </a:r>
            <a:r>
              <a:rPr lang="zh-TW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字符串如何互转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模块相关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函数的使用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字典与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字符串如何互转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dumps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函数可以将字典转换为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字符串，使用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loads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>
              <a:lnSpc>
                <a:spcPct val="200000"/>
              </a:lnSpc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字符串转换为字典。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48</Words>
  <Application>Microsoft Macintosh PowerPoint</Application>
  <PresentationFormat>自定义</PresentationFormat>
  <Paragraphs>13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列表、元组与字典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191</cp:revision>
  <dcterms:created xsi:type="dcterms:W3CDTF">2017-06-22T11:40:54Z</dcterms:created>
  <dcterms:modified xsi:type="dcterms:W3CDTF">2019-08-13T11:06:18Z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