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93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mr-IN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CN" altLang="mr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字符串格式化知</a:t>
            </a:r>
            <a:r>
              <a:rPr lang="zh-CN" altLang="mr-I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多少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字符串格式化的各种方法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字符串的内建方法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正则表达式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match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方法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正则表达式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search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方法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其他正则表达式的高级用法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语言中有多少种格式化字符串的方法？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请解释什么是模板字符串，如何使用？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类封装的一个字符串，可以用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指定占位符，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substitute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方法替换这些占位符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105</Words>
  <Application>Microsoft Macintosh PowerPoint</Application>
  <PresentationFormat>自定义</PresentationFormat>
  <Paragraphs>22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179</cp:revision>
  <dcterms:created xsi:type="dcterms:W3CDTF">2017-06-22T11:40:54Z</dcterms:created>
  <dcterms:modified xsi:type="dcterms:W3CDTF">2019-08-14T23:58:33Z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