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784" y="-13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10081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字符串的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format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方法有几种指定参数的方式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格式化字符串的详细用法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方法有几种指定参数的方式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kumimoji="0" lang="en-US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面试题2：请详细描述字符串的format方法如何格式化字符串。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方法使用一对大括号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指定字符串需要替换的部分。在花括号中可以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使用数字，表示引用特定位置的参数值，也可以使用标识符，可以根据名字设置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相应位置的占位符。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81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193</cp:revision>
  <dcterms:created xsi:type="dcterms:W3CDTF">2017-06-22T11:40:54Z</dcterms:created>
  <dcterms:modified xsi:type="dcterms:W3CDTF">2019-08-14T09:15:02Z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