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896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让字符串居中显示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学会让字符串居中显示的各种方式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如何让字符串居中显示，有哪些方法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请使用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center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方法让字符串居中显示，两侧显示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#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号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使用字符串的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方法都可以让字符串居中显示，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66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188</cp:revision>
  <dcterms:created xsi:type="dcterms:W3CDTF">2017-06-22T11:40:54Z</dcterms:created>
  <dcterms:modified xsi:type="dcterms:W3CDTF">2019-08-14T14:24:59Z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