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连接列表中的元素值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如何将列表中的元素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（字符串类型的值）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连接在一起（首尾相接）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方法的作用是什么，使用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应该注意些什么，请举例说明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方法可以将列表中的字符串类型元素值连接起来，并且可以指定元素值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直接的分隔符。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61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197</cp:revision>
  <dcterms:created xsi:type="dcterms:W3CDTF">2017-06-22T11:40:54Z</dcterms:created>
  <dcterms:modified xsi:type="dcterms:W3CDTF">2019-08-18T23:43:05Z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