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32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用正则表达式判断字符串中是否包含日期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：请简要描述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：如果日期的格式是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位年，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位月，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位日（如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2012-01-02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使用正则表达式判断一个字符串中是否包含这样的日期。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通过正则表达式匹配字符串，第1个参数用于指定正则表达式，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第2个参数用于指定待匹配的字符串。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95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202</cp:revision>
  <dcterms:created xsi:type="dcterms:W3CDTF">2017-06-22T11:40:54Z</dcterms:created>
  <dcterms:modified xsi:type="dcterms:W3CDTF">2019-08-18T23:36:31Z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