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1842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寻找字符串中的手机号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如果一个字符串中含有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位的手机号，请使用正则表达式找到第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个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出现的手机号，并输出手机号，开始索引和结束索引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earch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函数用于通过正则表达式搜索字符串中第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个满足条件的子字符串，如果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没有任何匹配的子字符串，则返回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82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204</cp:revision>
  <dcterms:created xsi:type="dcterms:W3CDTF">2017-06-22T11:40:54Z</dcterms:created>
  <dcterms:modified xsi:type="dcterms:W3CDTF">2019-08-17T09:25:55Z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